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9"/>
  </p:notesMasterIdLst>
  <p:sldIdLst>
    <p:sldId id="766" r:id="rId5"/>
    <p:sldId id="786" r:id="rId6"/>
    <p:sldId id="791" r:id="rId7"/>
    <p:sldId id="792" r:id="rId8"/>
    <p:sldId id="789" r:id="rId9"/>
    <p:sldId id="793" r:id="rId10"/>
    <p:sldId id="782" r:id="rId11"/>
    <p:sldId id="794" r:id="rId12"/>
    <p:sldId id="795" r:id="rId13"/>
    <p:sldId id="797" r:id="rId14"/>
    <p:sldId id="796" r:id="rId15"/>
    <p:sldId id="798" r:id="rId16"/>
    <p:sldId id="799" r:id="rId17"/>
    <p:sldId id="800" r:id="rId18"/>
    <p:sldId id="801" r:id="rId19"/>
    <p:sldId id="802" r:id="rId20"/>
    <p:sldId id="804" r:id="rId21"/>
    <p:sldId id="803" r:id="rId22"/>
    <p:sldId id="805" r:id="rId23"/>
    <p:sldId id="806" r:id="rId24"/>
    <p:sldId id="807" r:id="rId25"/>
    <p:sldId id="808" r:id="rId26"/>
    <p:sldId id="809" r:id="rId27"/>
    <p:sldId id="81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6DC"/>
    <a:srgbClr val="DEE1E6"/>
    <a:srgbClr val="E7E9ED"/>
    <a:srgbClr val="D9DDE3"/>
    <a:srgbClr val="FF9812"/>
    <a:srgbClr val="0762A1"/>
    <a:srgbClr val="054B7C"/>
    <a:srgbClr val="FBBB00"/>
    <a:srgbClr val="197BC1"/>
    <a:srgbClr val="FFC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5CE92-DA92-4FBF-AA88-D1AC8915BE71}" v="4" dt="2020-11-22T19:35:38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lyn Reczek" userId="8b90cbd9-4512-4289-a591-b7911c7d0d9d" providerId="ADAL" clId="{952A6100-E6E2-4C74-9986-0F4E0A06ECB3}"/>
    <pc:docChg chg="undo redo custSel mod addSld delSld modSld sldOrd modMainMaster">
      <pc:chgData name="Katelyn Reczek" userId="8b90cbd9-4512-4289-a591-b7911c7d0d9d" providerId="ADAL" clId="{952A6100-E6E2-4C74-9986-0F4E0A06ECB3}" dt="2020-10-13T22:03:59.098" v="4837" actId="20577"/>
      <pc:docMkLst>
        <pc:docMk/>
      </pc:docMkLst>
      <pc:sldChg chg="addSp delSp modSp">
        <pc:chgData name="Katelyn Reczek" userId="8b90cbd9-4512-4289-a591-b7911c7d0d9d" providerId="ADAL" clId="{952A6100-E6E2-4C74-9986-0F4E0A06ECB3}" dt="2020-10-08T06:08:31.604" v="4120" actId="6549"/>
        <pc:sldMkLst>
          <pc:docMk/>
          <pc:sldMk cId="3779179837" sldId="766"/>
        </pc:sldMkLst>
        <pc:spChg chg="add mod">
          <ac:chgData name="Katelyn Reczek" userId="8b90cbd9-4512-4289-a591-b7911c7d0d9d" providerId="ADAL" clId="{952A6100-E6E2-4C74-9986-0F4E0A06ECB3}" dt="2020-10-08T06:08:31.604" v="4120" actId="6549"/>
          <ac:spMkLst>
            <pc:docMk/>
            <pc:sldMk cId="3779179837" sldId="766"/>
            <ac:spMk id="2" creationId="{48C866A9-4BD2-4F22-8A2F-1F93AFC6ED33}"/>
          </ac:spMkLst>
        </pc:spChg>
        <pc:spChg chg="add mod">
          <ac:chgData name="Katelyn Reczek" userId="8b90cbd9-4512-4289-a591-b7911c7d0d9d" providerId="ADAL" clId="{952A6100-E6E2-4C74-9986-0F4E0A06ECB3}" dt="2020-10-08T06:08:29.725" v="4119" actId="6549"/>
          <ac:spMkLst>
            <pc:docMk/>
            <pc:sldMk cId="3779179837" sldId="766"/>
            <ac:spMk id="3" creationId="{785BA1F9-E8E8-4E16-86FB-4750F74D71E5}"/>
          </ac:spMkLst>
        </pc:spChg>
        <pc:spChg chg="del">
          <ac:chgData name="Katelyn Reczek" userId="8b90cbd9-4512-4289-a591-b7911c7d0d9d" providerId="ADAL" clId="{952A6100-E6E2-4C74-9986-0F4E0A06ECB3}" dt="2020-10-08T05:12:26.972" v="3514" actId="478"/>
          <ac:spMkLst>
            <pc:docMk/>
            <pc:sldMk cId="3779179837" sldId="766"/>
            <ac:spMk id="6" creationId="{4861DFB9-6D67-4C18-9B06-23B22FDA7DC5}"/>
          </ac:spMkLst>
        </pc:spChg>
      </pc:sldChg>
      <pc:sldChg chg="del">
        <pc:chgData name="Katelyn Reczek" userId="8b90cbd9-4512-4289-a591-b7911c7d0d9d" providerId="ADAL" clId="{952A6100-E6E2-4C74-9986-0F4E0A06ECB3}" dt="2020-10-05T17:33:38.620" v="2" actId="2696"/>
        <pc:sldMkLst>
          <pc:docMk/>
          <pc:sldMk cId="1062838625" sldId="767"/>
        </pc:sldMkLst>
      </pc:sldChg>
      <pc:sldChg chg="addSp delSp modSp add mod">
        <pc:chgData name="Katelyn Reczek" userId="8b90cbd9-4512-4289-a591-b7911c7d0d9d" providerId="ADAL" clId="{952A6100-E6E2-4C74-9986-0F4E0A06ECB3}" dt="2020-10-13T21:49:47.657" v="4750"/>
        <pc:sldMkLst>
          <pc:docMk/>
          <pc:sldMk cId="3822452583" sldId="767"/>
        </pc:sldMkLst>
        <pc:spChg chg="add del">
          <ac:chgData name="Katelyn Reczek" userId="8b90cbd9-4512-4289-a591-b7911c7d0d9d" providerId="ADAL" clId="{952A6100-E6E2-4C74-9986-0F4E0A06ECB3}" dt="2020-10-08T05:47:05.011" v="3788" actId="1957"/>
          <ac:spMkLst>
            <pc:docMk/>
            <pc:sldMk cId="3822452583" sldId="767"/>
            <ac:spMk id="2" creationId="{46E51F75-EBC9-4193-ACA6-9DFC01B4B7BA}"/>
          </ac:spMkLst>
        </pc:spChg>
        <pc:spChg chg="add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2" creationId="{CDC55FA9-DE85-40BB-8AB7-B911AC5C296E}"/>
          </ac:spMkLst>
        </pc:spChg>
        <pc:spChg chg="add del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3" creationId="{DC0AA777-DE34-4092-9F02-A80EFF9A3D94}"/>
          </ac:spMkLst>
        </pc:spChg>
        <pc:spChg chg="add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5" creationId="{EBB141A3-2B7B-48BE-99D8-9F83FFD7EFDB}"/>
          </ac:spMkLst>
        </pc:spChg>
        <pc:spChg chg="add del mod">
          <ac:chgData name="Katelyn Reczek" userId="8b90cbd9-4512-4289-a591-b7911c7d0d9d" providerId="ADAL" clId="{952A6100-E6E2-4C74-9986-0F4E0A06ECB3}" dt="2020-10-08T05:45:14.211" v="3784" actId="478"/>
          <ac:spMkLst>
            <pc:docMk/>
            <pc:sldMk cId="3822452583" sldId="767"/>
            <ac:spMk id="10" creationId="{8D6FA764-35E0-4515-8BEA-F3D5269DEC5A}"/>
          </ac:spMkLst>
        </pc:spChg>
        <pc:spChg chg="add del mod">
          <ac:chgData name="Katelyn Reczek" userId="8b90cbd9-4512-4289-a591-b7911c7d0d9d" providerId="ADAL" clId="{952A6100-E6E2-4C74-9986-0F4E0A06ECB3}" dt="2020-10-08T05:46:49.350" v="3786" actId="478"/>
          <ac:spMkLst>
            <pc:docMk/>
            <pc:sldMk cId="3822452583" sldId="767"/>
            <ac:spMk id="13" creationId="{65483FF2-EA04-4D2F-8DDC-4B01C36916B7}"/>
          </ac:spMkLst>
        </pc:spChg>
        <pc:spChg chg="add del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16" creationId="{CB91B4D8-EAD1-4B52-A7AD-B03E03BB87F6}"/>
          </ac:spMkLst>
        </pc:spChg>
        <pc:graphicFrameChg chg="add del mod ord modGraphic">
          <ac:chgData name="Katelyn Reczek" userId="8b90cbd9-4512-4289-a591-b7911c7d0d9d" providerId="ADAL" clId="{952A6100-E6E2-4C74-9986-0F4E0A06ECB3}" dt="2020-10-08T05:40:58.235" v="3780" actId="3680"/>
          <ac:graphicFrameMkLst>
            <pc:docMk/>
            <pc:sldMk cId="3822452583" sldId="767"/>
            <ac:graphicFrameMk id="5" creationId="{B3A62F70-2713-41AB-94C5-13E4CA576EDD}"/>
          </ac:graphicFrameMkLst>
        </pc:graphicFrameChg>
        <pc:graphicFrameChg chg="add del mod">
          <ac:chgData name="Katelyn Reczek" userId="8b90cbd9-4512-4289-a591-b7911c7d0d9d" providerId="ADAL" clId="{952A6100-E6E2-4C74-9986-0F4E0A06ECB3}" dt="2020-10-08T05:47:17.568" v="3789" actId="478"/>
          <ac:graphicFrameMkLst>
            <pc:docMk/>
            <pc:sldMk cId="3822452583" sldId="767"/>
            <ac:graphicFrameMk id="9" creationId="{7C3594A6-ABC5-4357-B861-C7B05B560B3A}"/>
          </ac:graphicFrameMkLst>
        </pc:graphicFrameChg>
      </pc:sldChg>
      <pc:sldChg chg="addSp delSp modSp add mod">
        <pc:chgData name="Katelyn Reczek" userId="8b90cbd9-4512-4289-a591-b7911c7d0d9d" providerId="ADAL" clId="{952A6100-E6E2-4C74-9986-0F4E0A06ECB3}" dt="2020-10-13T22:02:50.522" v="4833"/>
        <pc:sldMkLst>
          <pc:docMk/>
          <pc:sldMk cId="3868545589" sldId="768"/>
        </pc:sldMkLst>
        <pc:spChg chg="del">
          <ac:chgData name="Katelyn Reczek" userId="8b90cbd9-4512-4289-a591-b7911c7d0d9d" providerId="ADAL" clId="{952A6100-E6E2-4C74-9986-0F4E0A06ECB3}" dt="2020-10-08T05:35:03.015" v="3741"/>
          <ac:spMkLst>
            <pc:docMk/>
            <pc:sldMk cId="3868545589" sldId="768"/>
            <ac:spMk id="2" creationId="{43848740-8F95-4507-8AC4-6C09D073269A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2" creationId="{CEEEC590-21F0-44CA-B7A1-0932472D62ED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3" creationId="{8FAC3D09-246B-4051-AAA3-0522C8607D13}"/>
          </ac:spMkLst>
        </pc:spChg>
        <pc:spChg chg="del">
          <ac:chgData name="Katelyn Reczek" userId="8b90cbd9-4512-4289-a591-b7911c7d0d9d" providerId="ADAL" clId="{952A6100-E6E2-4C74-9986-0F4E0A06ECB3}" dt="2020-10-08T05:35:03.015" v="3741"/>
          <ac:spMkLst>
            <pc:docMk/>
            <pc:sldMk cId="3868545589" sldId="768"/>
            <ac:spMk id="3" creationId="{B9B24F3C-2A4C-4AD8-BF74-6A40EE5E8DFD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5" creationId="{6F6CBB8E-05FE-4EF2-9ECC-16F991C5BF89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6" creationId="{3E6D493F-40C8-4DF1-9642-56D71EA2A5D0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7" creationId="{04433E71-FE9A-412A-B925-CC87AF58DA76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8" creationId="{34C9C9D7-0315-4879-A38D-811EB90B6FF1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9" creationId="{5E91CD37-87D8-4347-933A-4AB18D2BB89E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10" creationId="{A19230E0-EBD9-4B75-A494-87EC09DD6AB7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11" creationId="{5FEA7BB5-4906-4DD9-8C55-D86C3DAF4646}"/>
          </ac:spMkLst>
        </pc:spChg>
        <pc:graphicFrameChg chg="add del mod">
          <ac:chgData name="Katelyn Reczek" userId="8b90cbd9-4512-4289-a591-b7911c7d0d9d" providerId="ADAL" clId="{952A6100-E6E2-4C74-9986-0F4E0A06ECB3}" dt="2020-10-08T05:58:58.099" v="3828" actId="1957"/>
          <ac:graphicFrameMkLst>
            <pc:docMk/>
            <pc:sldMk cId="3868545589" sldId="768"/>
            <ac:graphicFrameMk id="10" creationId="{6000F6C1-E1F9-401B-B341-5B89C393F9B0}"/>
          </ac:graphicFrameMkLst>
        </pc:graphicFrameChg>
        <pc:graphicFrameChg chg="add del mod">
          <ac:chgData name="Katelyn Reczek" userId="8b90cbd9-4512-4289-a591-b7911c7d0d9d" providerId="ADAL" clId="{952A6100-E6E2-4C74-9986-0F4E0A06ECB3}" dt="2020-10-08T05:59:14.594" v="3834" actId="1957"/>
          <ac:graphicFrameMkLst>
            <pc:docMk/>
            <pc:sldMk cId="3868545589" sldId="768"/>
            <ac:graphicFrameMk id="13" creationId="{7D70CD68-7CF2-4121-BB97-E9F59BF8AEBF}"/>
          </ac:graphicFrameMkLst>
        </pc:graphicFrameChg>
      </pc:sldChg>
      <pc:sldChg chg="addSp delSp modSp add">
        <pc:chgData name="Katelyn Reczek" userId="8b90cbd9-4512-4289-a591-b7911c7d0d9d" providerId="ADAL" clId="{952A6100-E6E2-4C74-9986-0F4E0A06ECB3}" dt="2020-10-13T21:51:43.804" v="4771"/>
        <pc:sldMkLst>
          <pc:docMk/>
          <pc:sldMk cId="713444382" sldId="769"/>
        </pc:sldMkLst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2" creationId="{3DAECCC2-3401-467B-B168-35E479CAE669}"/>
          </ac:spMkLst>
        </pc:spChg>
        <pc:spChg chg="add del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2" creationId="{5B976D57-E31C-4A09-939A-423586D0730E}"/>
          </ac:spMkLst>
        </pc:spChg>
        <pc:spChg chg="add del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3" creationId="{5718D302-FC56-40B1-8F72-A5F5FB395A6A}"/>
          </ac:spMkLst>
        </pc:spChg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3" creationId="{A0EB6FCF-AFCA-48AC-B42C-8C84A08AA7E0}"/>
          </ac:spMkLst>
        </pc:spChg>
        <pc:spChg chg="add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5" creationId="{05DD9DB5-B854-4ECE-A442-A17C38214B0E}"/>
          </ac:spMkLst>
        </pc:spChg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5" creationId="{3C0C65CB-509E-43DE-83CB-6DEC60DF12AA}"/>
          </ac:spMkLst>
        </pc:spChg>
        <pc:spChg chg="add del mod">
          <ac:chgData name="Katelyn Reczek" userId="8b90cbd9-4512-4289-a591-b7911c7d0d9d" providerId="ADAL" clId="{952A6100-E6E2-4C74-9986-0F4E0A06ECB3}" dt="2020-10-13T21:49:57.263" v="4752"/>
          <ac:spMkLst>
            <pc:docMk/>
            <pc:sldMk cId="713444382" sldId="769"/>
            <ac:spMk id="6" creationId="{DE0691BD-8C21-432A-863A-0C0CFD1A9E57}"/>
          </ac:spMkLst>
        </pc:spChg>
        <pc:spChg chg="add del mod">
          <ac:chgData name="Katelyn Reczek" userId="8b90cbd9-4512-4289-a591-b7911c7d0d9d" providerId="ADAL" clId="{952A6100-E6E2-4C74-9986-0F4E0A06ECB3}" dt="2020-10-13T21:49:57.263" v="4752"/>
          <ac:spMkLst>
            <pc:docMk/>
            <pc:sldMk cId="713444382" sldId="769"/>
            <ac:spMk id="7" creationId="{25BBDA82-2FEF-44A8-A3FD-A667F5323851}"/>
          </ac:spMkLst>
        </pc:spChg>
        <pc:spChg chg="add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8" creationId="{EB9B0AB4-9F3B-4292-8D4D-08CCCCE28CD4}"/>
          </ac:spMkLst>
        </pc:spChg>
      </pc:sldChg>
      <pc:sldChg chg="modSp del">
        <pc:chgData name="Katelyn Reczek" userId="8b90cbd9-4512-4289-a591-b7911c7d0d9d" providerId="ADAL" clId="{952A6100-E6E2-4C74-9986-0F4E0A06ECB3}" dt="2020-10-08T05:29:08.325" v="3718" actId="2696"/>
        <pc:sldMkLst>
          <pc:docMk/>
          <pc:sldMk cId="839741790" sldId="769"/>
        </pc:sldMkLst>
        <pc:spChg chg="mod">
          <ac:chgData name="Katelyn Reczek" userId="8b90cbd9-4512-4289-a591-b7911c7d0d9d" providerId="ADAL" clId="{952A6100-E6E2-4C74-9986-0F4E0A06ECB3}" dt="2020-10-07T19:18:32.802" v="2809" actId="20577"/>
          <ac:spMkLst>
            <pc:docMk/>
            <pc:sldMk cId="839741790" sldId="769"/>
            <ac:spMk id="5" creationId="{E88A4539-A001-463C-B438-EB746598AE76}"/>
          </ac:spMkLst>
        </pc:spChg>
        <pc:spChg chg="mod">
          <ac:chgData name="Katelyn Reczek" userId="8b90cbd9-4512-4289-a591-b7911c7d0d9d" providerId="ADAL" clId="{952A6100-E6E2-4C74-9986-0F4E0A06ECB3}" dt="2020-10-07T19:18:51.120" v="2829"/>
          <ac:spMkLst>
            <pc:docMk/>
            <pc:sldMk cId="839741790" sldId="769"/>
            <ac:spMk id="6" creationId="{FEE5E1D4-CDFA-405B-9C8D-13BE6B34A8D1}"/>
          </ac:spMkLst>
        </pc:spChg>
      </pc:sldChg>
      <pc:sldChg chg="del">
        <pc:chgData name="Katelyn Reczek" userId="8b90cbd9-4512-4289-a591-b7911c7d0d9d" providerId="ADAL" clId="{952A6100-E6E2-4C74-9986-0F4E0A06ECB3}" dt="2020-10-06T01:39:10.815" v="957" actId="2696"/>
        <pc:sldMkLst>
          <pc:docMk/>
          <pc:sldMk cId="2849541073" sldId="770"/>
        </pc:sldMkLst>
      </pc:sldChg>
      <pc:sldChg chg="addSp delSp modSp add">
        <pc:chgData name="Katelyn Reczek" userId="8b90cbd9-4512-4289-a591-b7911c7d0d9d" providerId="ADAL" clId="{952A6100-E6E2-4C74-9986-0F4E0A06ECB3}" dt="2020-10-13T21:51:36.840" v="4769"/>
        <pc:sldMkLst>
          <pc:docMk/>
          <pc:sldMk cId="3421905616" sldId="770"/>
        </pc:sldMkLst>
        <pc:spChg chg="add del mod">
          <ac:chgData name="Katelyn Reczek" userId="8b90cbd9-4512-4289-a591-b7911c7d0d9d" providerId="ADAL" clId="{952A6100-E6E2-4C74-9986-0F4E0A06ECB3}" dt="2020-10-13T21:50:11.728" v="4754"/>
          <ac:spMkLst>
            <pc:docMk/>
            <pc:sldMk cId="3421905616" sldId="770"/>
            <ac:spMk id="3" creationId="{0107FF06-85AC-450B-944C-23340F651FEE}"/>
          </ac:spMkLst>
        </pc:spChg>
        <pc:spChg chg="del">
          <ac:chgData name="Katelyn Reczek" userId="8b90cbd9-4512-4289-a591-b7911c7d0d9d" providerId="ADAL" clId="{952A6100-E6E2-4C74-9986-0F4E0A06ECB3}" dt="2020-10-08T05:35:14.072" v="3745"/>
          <ac:spMkLst>
            <pc:docMk/>
            <pc:sldMk cId="3421905616" sldId="770"/>
            <ac:spMk id="3" creationId="{49C09871-7D54-4773-9417-3ED3C9F765A2}"/>
          </ac:spMkLst>
        </pc:spChg>
        <pc:spChg chg="del">
          <ac:chgData name="Katelyn Reczek" userId="8b90cbd9-4512-4289-a591-b7911c7d0d9d" providerId="ADAL" clId="{952A6100-E6E2-4C74-9986-0F4E0A06ECB3}" dt="2020-10-08T05:35:14.072" v="3745"/>
          <ac:spMkLst>
            <pc:docMk/>
            <pc:sldMk cId="3421905616" sldId="770"/>
            <ac:spMk id="4" creationId="{67291417-025B-474F-B4A9-74FBED7650DA}"/>
          </ac:spMkLst>
        </pc:spChg>
        <pc:spChg chg="add del mod">
          <ac:chgData name="Katelyn Reczek" userId="8b90cbd9-4512-4289-a591-b7911c7d0d9d" providerId="ADAL" clId="{952A6100-E6E2-4C74-9986-0F4E0A06ECB3}" dt="2020-10-13T21:50:11.728" v="4754"/>
          <ac:spMkLst>
            <pc:docMk/>
            <pc:sldMk cId="3421905616" sldId="770"/>
            <ac:spMk id="4" creationId="{80B33838-B2DC-4304-A616-442ED729FD58}"/>
          </ac:spMkLst>
        </pc:spChg>
        <pc:spChg chg="add del mod">
          <ac:chgData name="Katelyn Reczek" userId="8b90cbd9-4512-4289-a591-b7911c7d0d9d" providerId="ADAL" clId="{952A6100-E6E2-4C74-9986-0F4E0A06ECB3}" dt="2020-10-13T21:49:20.624" v="4749"/>
          <ac:spMkLst>
            <pc:docMk/>
            <pc:sldMk cId="3421905616" sldId="770"/>
            <ac:spMk id="5" creationId="{FDB176CF-9654-4C2C-8C0D-E5941BE1A30C}"/>
          </ac:spMkLst>
        </pc:spChg>
        <pc:spChg chg="add del mod">
          <ac:chgData name="Katelyn Reczek" userId="8b90cbd9-4512-4289-a591-b7911c7d0d9d" providerId="ADAL" clId="{952A6100-E6E2-4C74-9986-0F4E0A06ECB3}" dt="2020-10-13T21:49:20.624" v="4749"/>
          <ac:spMkLst>
            <pc:docMk/>
            <pc:sldMk cId="3421905616" sldId="770"/>
            <ac:spMk id="6" creationId="{B8ECECDE-1DC7-43AB-B0C5-17BAC314DFC6}"/>
          </ac:spMkLst>
        </pc:spChg>
        <pc:spChg chg="add del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7" creationId="{E56DAC09-47DA-42DD-A513-49953247B7CF}"/>
          </ac:spMkLst>
        </pc:spChg>
        <pc:spChg chg="add del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8" creationId="{922E92AE-F64C-41AA-BD1E-7D656D83E502}"/>
          </ac:spMkLst>
        </pc:spChg>
        <pc:spChg chg="add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9" creationId="{A3311DA1-4AA7-49D5-9573-6E4B7C0A2E20}"/>
          </ac:spMkLst>
        </pc:spChg>
        <pc:spChg chg="add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10" creationId="{F0DF0D76-70B5-43C1-8E30-4DC293D1C6AB}"/>
          </ac:spMkLst>
        </pc:spChg>
      </pc:sldChg>
      <pc:sldChg chg="del">
        <pc:chgData name="Katelyn Reczek" userId="8b90cbd9-4512-4289-a591-b7911c7d0d9d" providerId="ADAL" clId="{952A6100-E6E2-4C74-9986-0F4E0A06ECB3}" dt="2020-10-06T01:39:13.193" v="958" actId="2696"/>
        <pc:sldMkLst>
          <pc:docMk/>
          <pc:sldMk cId="804646767" sldId="771"/>
        </pc:sldMkLst>
      </pc:sldChg>
      <pc:sldChg chg="addSp delSp modSp add">
        <pc:chgData name="Katelyn Reczek" userId="8b90cbd9-4512-4289-a591-b7911c7d0d9d" providerId="ADAL" clId="{952A6100-E6E2-4C74-9986-0F4E0A06ECB3}" dt="2020-10-13T21:52:01.219" v="4772"/>
        <pc:sldMkLst>
          <pc:docMk/>
          <pc:sldMk cId="3060932908" sldId="771"/>
        </pc:sldMkLst>
        <pc:spChg chg="add del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3" creationId="{5ADEB614-B67E-49C8-8BC6-2522D47F2876}"/>
          </ac:spMkLst>
        </pc:spChg>
        <pc:spChg chg="del">
          <ac:chgData name="Katelyn Reczek" userId="8b90cbd9-4512-4289-a591-b7911c7d0d9d" providerId="ADAL" clId="{952A6100-E6E2-4C74-9986-0F4E0A06ECB3}" dt="2020-10-08T05:35:19.867" v="3747"/>
          <ac:spMkLst>
            <pc:docMk/>
            <pc:sldMk cId="3060932908" sldId="771"/>
            <ac:spMk id="3" creationId="{970F4E4C-8298-48E7-94E8-305558B8A58E}"/>
          </ac:spMkLst>
        </pc:spChg>
        <pc:spChg chg="add del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4" creationId="{2A0CBE7F-F1A5-40F2-BC88-3BD15B24170B}"/>
          </ac:spMkLst>
        </pc:spChg>
        <pc:spChg chg="del">
          <ac:chgData name="Katelyn Reczek" userId="8b90cbd9-4512-4289-a591-b7911c7d0d9d" providerId="ADAL" clId="{952A6100-E6E2-4C74-9986-0F4E0A06ECB3}" dt="2020-10-08T05:35:19.867" v="3747"/>
          <ac:spMkLst>
            <pc:docMk/>
            <pc:sldMk cId="3060932908" sldId="771"/>
            <ac:spMk id="4" creationId="{30DE3B7A-4B4C-453A-A8B2-5B578643DA52}"/>
          </ac:spMkLst>
        </pc:spChg>
        <pc:spChg chg="add del mod">
          <ac:chgData name="Katelyn Reczek" userId="8b90cbd9-4512-4289-a591-b7911c7d0d9d" providerId="ADAL" clId="{952A6100-E6E2-4C74-9986-0F4E0A06ECB3}" dt="2020-10-13T21:50:16.356" v="4755"/>
          <ac:spMkLst>
            <pc:docMk/>
            <pc:sldMk cId="3060932908" sldId="771"/>
            <ac:spMk id="5" creationId="{2702F97F-10C3-4B53-BAA8-5084CF58D35A}"/>
          </ac:spMkLst>
        </pc:spChg>
        <pc:spChg chg="add del mod">
          <ac:chgData name="Katelyn Reczek" userId="8b90cbd9-4512-4289-a591-b7911c7d0d9d" providerId="ADAL" clId="{952A6100-E6E2-4C74-9986-0F4E0A06ECB3}" dt="2020-10-13T21:50:16.356" v="4755"/>
          <ac:spMkLst>
            <pc:docMk/>
            <pc:sldMk cId="3060932908" sldId="771"/>
            <ac:spMk id="6" creationId="{6EA4940E-85C5-48C0-8D0B-8536678800BA}"/>
          </ac:spMkLst>
        </pc:spChg>
        <pc:spChg chg="add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7" creationId="{6D9AF4BF-9289-44EB-BAE1-BD7F124B9EFE}"/>
          </ac:spMkLst>
        </pc:spChg>
        <pc:spChg chg="add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8" creationId="{67A13CFC-6E15-4BCD-B5A0-CF88A76BA33A}"/>
          </ac:spMkLst>
        </pc:spChg>
      </pc:sldChg>
      <pc:sldChg chg="del">
        <pc:chgData name="Katelyn Reczek" userId="8b90cbd9-4512-4289-a591-b7911c7d0d9d" providerId="ADAL" clId="{952A6100-E6E2-4C74-9986-0F4E0A06ECB3}" dt="2020-10-05T17:33:30.600" v="1" actId="2696"/>
        <pc:sldMkLst>
          <pc:docMk/>
          <pc:sldMk cId="2336955" sldId="772"/>
        </pc:sldMkLst>
      </pc:sldChg>
      <pc:sldChg chg="addSp delSp modSp add">
        <pc:chgData name="Katelyn Reczek" userId="8b90cbd9-4512-4289-a591-b7911c7d0d9d" providerId="ADAL" clId="{952A6100-E6E2-4C74-9986-0F4E0A06ECB3}" dt="2020-10-13T21:52:40.507" v="4780"/>
        <pc:sldMkLst>
          <pc:docMk/>
          <pc:sldMk cId="3468770233" sldId="772"/>
        </pc:sldMkLst>
        <pc:spChg chg="del">
          <ac:chgData name="Katelyn Reczek" userId="8b90cbd9-4512-4289-a591-b7911c7d0d9d" providerId="ADAL" clId="{952A6100-E6E2-4C74-9986-0F4E0A06ECB3}" dt="2020-10-08T05:35:25.920" v="3749"/>
          <ac:spMkLst>
            <pc:docMk/>
            <pc:sldMk cId="3468770233" sldId="772"/>
            <ac:spMk id="3" creationId="{34DCB430-6E28-4F07-85CF-0D06B3EC4C89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3" creationId="{482D6108-9385-4714-8B17-65ABD57732E3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4" creationId="{13A488E3-DF72-4154-AFE8-693D6CF6C686}"/>
          </ac:spMkLst>
        </pc:spChg>
        <pc:spChg chg="del">
          <ac:chgData name="Katelyn Reczek" userId="8b90cbd9-4512-4289-a591-b7911c7d0d9d" providerId="ADAL" clId="{952A6100-E6E2-4C74-9986-0F4E0A06ECB3}" dt="2020-10-08T05:35:25.920" v="3749"/>
          <ac:spMkLst>
            <pc:docMk/>
            <pc:sldMk cId="3468770233" sldId="772"/>
            <ac:spMk id="4" creationId="{1456DA03-9086-4B63-954E-2EFD703FD744}"/>
          </ac:spMkLst>
        </pc:spChg>
        <pc:spChg chg="add del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5" creationId="{2D2754AC-BF0A-43DC-859A-D3364F23E2E8}"/>
          </ac:spMkLst>
        </pc:spChg>
        <pc:spChg chg="add del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6" creationId="{7C72B96B-2B6F-48F8-A49B-765CE9AA55C0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7" creationId="{569E30E4-D35A-42B6-AADF-44B245D64518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5:32.467" v="4798"/>
        <pc:sldMkLst>
          <pc:docMk/>
          <pc:sldMk cId="112258466" sldId="773"/>
        </pc:sldMkLst>
        <pc:spChg chg="add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3" creationId="{446F9304-23C7-4458-A644-55BE2B20EB76}"/>
          </ac:spMkLst>
        </pc:spChg>
        <pc:spChg chg="del">
          <ac:chgData name="Katelyn Reczek" userId="8b90cbd9-4512-4289-a591-b7911c7d0d9d" providerId="ADAL" clId="{952A6100-E6E2-4C74-9986-0F4E0A06ECB3}" dt="2020-10-08T05:35:32.197" v="3751"/>
          <ac:spMkLst>
            <pc:docMk/>
            <pc:sldMk cId="112258466" sldId="773"/>
            <ac:spMk id="3" creationId="{A8AE3E7A-7CCD-4381-8E44-BF6A8DF4E892}"/>
          </ac:spMkLst>
        </pc:spChg>
        <pc:spChg chg="del">
          <ac:chgData name="Katelyn Reczek" userId="8b90cbd9-4512-4289-a591-b7911c7d0d9d" providerId="ADAL" clId="{952A6100-E6E2-4C74-9986-0F4E0A06ECB3}" dt="2020-10-08T05:35:32.197" v="3751"/>
          <ac:spMkLst>
            <pc:docMk/>
            <pc:sldMk cId="112258466" sldId="773"/>
            <ac:spMk id="4" creationId="{6A278887-59AC-4082-B152-865114B45071}"/>
          </ac:spMkLst>
        </pc:spChg>
        <pc:spChg chg="add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4" creationId="{7C0F45B2-ACC4-434A-9433-383CEACEDCE5}"/>
          </ac:spMkLst>
        </pc:spChg>
        <pc:spChg chg="add del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5" creationId="{B827479C-3955-4B17-8A84-E1660AFCE3F1}"/>
          </ac:spMkLst>
        </pc:spChg>
        <pc:spChg chg="add del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6" creationId="{A1D1B6C7-E0AC-46AF-B9F9-F8C54AB4DC17}"/>
          </ac:spMkLst>
        </pc:spChg>
      </pc:sldChg>
      <pc:sldChg chg="del">
        <pc:chgData name="Katelyn Reczek" userId="8b90cbd9-4512-4289-a591-b7911c7d0d9d" providerId="ADAL" clId="{952A6100-E6E2-4C74-9986-0F4E0A06ECB3}" dt="2020-10-06T01:39:15.540" v="959" actId="2696"/>
        <pc:sldMkLst>
          <pc:docMk/>
          <pc:sldMk cId="2967691922" sldId="773"/>
        </pc:sldMkLst>
      </pc:sldChg>
      <pc:sldChg chg="addSp delSp modSp add">
        <pc:chgData name="Katelyn Reczek" userId="8b90cbd9-4512-4289-a591-b7911c7d0d9d" providerId="ADAL" clId="{952A6100-E6E2-4C74-9986-0F4E0A06ECB3}" dt="2020-10-13T21:55:36.512" v="4799"/>
        <pc:sldMkLst>
          <pc:docMk/>
          <pc:sldMk cId="1054547134" sldId="774"/>
        </pc:sldMkLst>
        <pc:spChg chg="add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3" creationId="{CE903462-5E39-48A3-AA56-520D8030673A}"/>
          </ac:spMkLst>
        </pc:spChg>
        <pc:spChg chg="del">
          <ac:chgData name="Katelyn Reczek" userId="8b90cbd9-4512-4289-a591-b7911c7d0d9d" providerId="ADAL" clId="{952A6100-E6E2-4C74-9986-0F4E0A06ECB3}" dt="2020-10-08T05:35:38.890" v="3753"/>
          <ac:spMkLst>
            <pc:docMk/>
            <pc:sldMk cId="1054547134" sldId="774"/>
            <ac:spMk id="3" creationId="{EE24AE3B-95AB-48DD-8A1E-744A75DF8ECA}"/>
          </ac:spMkLst>
        </pc:spChg>
        <pc:spChg chg="add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4" creationId="{09DCE5BE-6CDC-4615-B1FC-F8D187A9BE69}"/>
          </ac:spMkLst>
        </pc:spChg>
        <pc:spChg chg="del">
          <ac:chgData name="Katelyn Reczek" userId="8b90cbd9-4512-4289-a591-b7911c7d0d9d" providerId="ADAL" clId="{952A6100-E6E2-4C74-9986-0F4E0A06ECB3}" dt="2020-10-08T05:35:38.890" v="3753"/>
          <ac:spMkLst>
            <pc:docMk/>
            <pc:sldMk cId="1054547134" sldId="774"/>
            <ac:spMk id="4" creationId="{2A4FADC0-45AB-4CCA-9193-60CF8411C9F7}"/>
          </ac:spMkLst>
        </pc:spChg>
        <pc:spChg chg="add del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5" creationId="{5CFF9C52-ABC8-48D1-AC25-C6D5AAAB1442}"/>
          </ac:spMkLst>
        </pc:spChg>
        <pc:spChg chg="add del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6" creationId="{8E048BC2-5003-4368-A9EB-172A514B9408}"/>
          </ac:spMkLst>
        </pc:spChg>
      </pc:sldChg>
      <pc:sldChg chg="addSp delSp modSp del ord">
        <pc:chgData name="Katelyn Reczek" userId="8b90cbd9-4512-4289-a591-b7911c7d0d9d" providerId="ADAL" clId="{952A6100-E6E2-4C74-9986-0F4E0A06ECB3}" dt="2020-10-06T03:06:48.300" v="1407" actId="2696"/>
        <pc:sldMkLst>
          <pc:docMk/>
          <pc:sldMk cId="3474129149" sldId="774"/>
        </pc:sldMkLst>
        <pc:spChg chg="add mod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2" creationId="{6058CEB4-8B16-4556-AEE5-5B01970EBBA0}"/>
          </ac:spMkLst>
        </pc:spChg>
        <pc:spChg chg="add mod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3" creationId="{B49D7A28-C70F-49CF-81DE-B77D828EC1BE}"/>
          </ac:spMkLst>
        </pc:spChg>
        <pc:spChg chg="del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6" creationId="{5FBFFA7E-5DA3-4A2A-B8C9-5919EE172748}"/>
          </ac:spMkLst>
        </pc:spChg>
        <pc:spChg chg="del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7" creationId="{C0D19E31-02C8-4539-B0D2-C7D3D0C1C49A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5:40.173" v="4800"/>
        <pc:sldMkLst>
          <pc:docMk/>
          <pc:sldMk cId="1981775368" sldId="775"/>
        </pc:sldMkLst>
        <pc:spChg chg="del">
          <ac:chgData name="Katelyn Reczek" userId="8b90cbd9-4512-4289-a591-b7911c7d0d9d" providerId="ADAL" clId="{952A6100-E6E2-4C74-9986-0F4E0A06ECB3}" dt="2020-10-08T05:35:45.319" v="3755"/>
          <ac:spMkLst>
            <pc:docMk/>
            <pc:sldMk cId="1981775368" sldId="775"/>
            <ac:spMk id="3" creationId="{440C49F3-7200-40DC-AFD4-261D85352CCC}"/>
          </ac:spMkLst>
        </pc:spChg>
        <pc:spChg chg="add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3" creationId="{5BA26AB7-47C7-4A5D-A73B-26DB86DB4946}"/>
          </ac:spMkLst>
        </pc:spChg>
        <pc:spChg chg="add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4" creationId="{BF5F5E3D-7821-4162-A510-07741274367C}"/>
          </ac:spMkLst>
        </pc:spChg>
        <pc:spChg chg="del">
          <ac:chgData name="Katelyn Reczek" userId="8b90cbd9-4512-4289-a591-b7911c7d0d9d" providerId="ADAL" clId="{952A6100-E6E2-4C74-9986-0F4E0A06ECB3}" dt="2020-10-08T05:35:45.319" v="3755"/>
          <ac:spMkLst>
            <pc:docMk/>
            <pc:sldMk cId="1981775368" sldId="775"/>
            <ac:spMk id="4" creationId="{CCD96EE1-EBAF-47FC-994E-7E4E5A954366}"/>
          </ac:spMkLst>
        </pc:spChg>
        <pc:spChg chg="add del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5" creationId="{5F2AE42C-2FC6-4871-B8A9-626D8CF2890E}"/>
          </ac:spMkLst>
        </pc:spChg>
        <pc:spChg chg="add del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6" creationId="{216C025A-B03A-4785-8E61-BDF3F87764AF}"/>
          </ac:spMkLst>
        </pc:spChg>
      </pc:sldChg>
      <pc:sldChg chg="del">
        <pc:chgData name="Katelyn Reczek" userId="8b90cbd9-4512-4289-a591-b7911c7d0d9d" providerId="ADAL" clId="{952A6100-E6E2-4C74-9986-0F4E0A06ECB3}" dt="2020-10-06T01:39:30.596" v="960" actId="2696"/>
        <pc:sldMkLst>
          <pc:docMk/>
          <pc:sldMk cId="3492724324" sldId="775"/>
        </pc:sldMkLst>
      </pc:sldChg>
      <pc:sldChg chg="addSp delSp modSp add">
        <pc:chgData name="Katelyn Reczek" userId="8b90cbd9-4512-4289-a591-b7911c7d0d9d" providerId="ADAL" clId="{952A6100-E6E2-4C74-9986-0F4E0A06ECB3}" dt="2020-10-13T21:55:43.831" v="4801"/>
        <pc:sldMkLst>
          <pc:docMk/>
          <pc:sldMk cId="2484583123" sldId="776"/>
        </pc:sldMkLst>
        <pc:spChg chg="del">
          <ac:chgData name="Katelyn Reczek" userId="8b90cbd9-4512-4289-a591-b7911c7d0d9d" providerId="ADAL" clId="{952A6100-E6E2-4C74-9986-0F4E0A06ECB3}" dt="2020-10-08T05:35:51.112" v="3757"/>
          <ac:spMkLst>
            <pc:docMk/>
            <pc:sldMk cId="2484583123" sldId="776"/>
            <ac:spMk id="3" creationId="{06ED46E1-E005-4EE5-972D-0CB263FD3C89}"/>
          </ac:spMkLst>
        </pc:spChg>
        <pc:spChg chg="add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3" creationId="{94AB1903-34A3-45AD-8D9B-EAE9AF023BFD}"/>
          </ac:spMkLst>
        </pc:spChg>
        <pc:spChg chg="del">
          <ac:chgData name="Katelyn Reczek" userId="8b90cbd9-4512-4289-a591-b7911c7d0d9d" providerId="ADAL" clId="{952A6100-E6E2-4C74-9986-0F4E0A06ECB3}" dt="2020-10-08T05:35:51.112" v="3757"/>
          <ac:spMkLst>
            <pc:docMk/>
            <pc:sldMk cId="2484583123" sldId="776"/>
            <ac:spMk id="4" creationId="{00154E4B-E6BD-42C1-9EDC-61400D6297EC}"/>
          </ac:spMkLst>
        </pc:spChg>
        <pc:spChg chg="add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4" creationId="{98E1351B-4F28-48DF-890A-370FB990C6AB}"/>
          </ac:spMkLst>
        </pc:spChg>
        <pc:spChg chg="add del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5" creationId="{919C9BED-FE35-49C0-B23B-48A2B8E6EE3D}"/>
          </ac:spMkLst>
        </pc:spChg>
        <pc:spChg chg="add del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6" creationId="{C15CFB54-E826-4C45-84AE-CDF02D01C3D0}"/>
          </ac:spMkLst>
        </pc:spChg>
      </pc:sldChg>
      <pc:sldChg chg="del">
        <pc:chgData name="Katelyn Reczek" userId="8b90cbd9-4512-4289-a591-b7911c7d0d9d" providerId="ADAL" clId="{952A6100-E6E2-4C74-9986-0F4E0A06ECB3}" dt="2020-10-06T01:39:33.987" v="961" actId="2696"/>
        <pc:sldMkLst>
          <pc:docMk/>
          <pc:sldMk cId="2600116541" sldId="776"/>
        </pc:sldMkLst>
      </pc:sldChg>
      <pc:sldChg chg="addSp delSp modSp add">
        <pc:chgData name="Katelyn Reczek" userId="8b90cbd9-4512-4289-a591-b7911c7d0d9d" providerId="ADAL" clId="{952A6100-E6E2-4C74-9986-0F4E0A06ECB3}" dt="2020-10-13T21:56:01.052" v="4802"/>
        <pc:sldMkLst>
          <pc:docMk/>
          <pc:sldMk cId="774007531" sldId="777"/>
        </pc:sldMkLst>
        <pc:spChg chg="add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3" creationId="{2D312BAC-8E1E-4CED-8173-E27912BD1639}"/>
          </ac:spMkLst>
        </pc:spChg>
        <pc:spChg chg="del">
          <ac:chgData name="Katelyn Reczek" userId="8b90cbd9-4512-4289-a591-b7911c7d0d9d" providerId="ADAL" clId="{952A6100-E6E2-4C74-9986-0F4E0A06ECB3}" dt="2020-10-08T05:35:57.346" v="3759"/>
          <ac:spMkLst>
            <pc:docMk/>
            <pc:sldMk cId="774007531" sldId="777"/>
            <ac:spMk id="3" creationId="{D706C9E6-0144-4A96-A2D5-5562363B66A1}"/>
          </ac:spMkLst>
        </pc:spChg>
        <pc:spChg chg="del">
          <ac:chgData name="Katelyn Reczek" userId="8b90cbd9-4512-4289-a591-b7911c7d0d9d" providerId="ADAL" clId="{952A6100-E6E2-4C74-9986-0F4E0A06ECB3}" dt="2020-10-08T05:35:57.346" v="3759"/>
          <ac:spMkLst>
            <pc:docMk/>
            <pc:sldMk cId="774007531" sldId="777"/>
            <ac:spMk id="4" creationId="{CB7B8A31-B186-4443-968B-E1135DA6C62A}"/>
          </ac:spMkLst>
        </pc:spChg>
        <pc:spChg chg="add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4" creationId="{FEA9CFEA-D2E1-4EA2-81F2-DAC6A8B7743C}"/>
          </ac:spMkLst>
        </pc:spChg>
        <pc:spChg chg="add del mod">
          <ac:chgData name="Katelyn Reczek" userId="8b90cbd9-4512-4289-a591-b7911c7d0d9d" providerId="ADAL" clId="{952A6100-E6E2-4C74-9986-0F4E0A06ECB3}" dt="2020-10-08T05:38:40.698" v="3776"/>
          <ac:spMkLst>
            <pc:docMk/>
            <pc:sldMk cId="774007531" sldId="777"/>
            <ac:spMk id="5" creationId="{1DB64FE5-354B-4C52-8EE1-B5000FBF793A}"/>
          </ac:spMkLst>
        </pc:spChg>
        <pc:spChg chg="add del mod">
          <ac:chgData name="Katelyn Reczek" userId="8b90cbd9-4512-4289-a591-b7911c7d0d9d" providerId="ADAL" clId="{952A6100-E6E2-4C74-9986-0F4E0A06ECB3}" dt="2020-10-08T05:38:40.698" v="3776"/>
          <ac:spMkLst>
            <pc:docMk/>
            <pc:sldMk cId="774007531" sldId="777"/>
            <ac:spMk id="6" creationId="{92943642-5081-467A-9A01-E3AF218D2905}"/>
          </ac:spMkLst>
        </pc:spChg>
        <pc:spChg chg="add del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7" creationId="{C4ED7BBC-0A62-40CB-8698-34FE0B79E8AD}"/>
          </ac:spMkLst>
        </pc:spChg>
        <pc:spChg chg="add del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8" creationId="{4EF78799-50FD-4989-85E3-D86BD637C175}"/>
          </ac:spMkLst>
        </pc:spChg>
      </pc:sldChg>
      <pc:sldChg chg="del">
        <pc:chgData name="Katelyn Reczek" userId="8b90cbd9-4512-4289-a591-b7911c7d0d9d" providerId="ADAL" clId="{952A6100-E6E2-4C74-9986-0F4E0A06ECB3}" dt="2020-10-06T01:39:36.724" v="962" actId="2696"/>
        <pc:sldMkLst>
          <pc:docMk/>
          <pc:sldMk cId="852361849" sldId="777"/>
        </pc:sldMkLst>
      </pc:sldChg>
      <pc:sldChg chg="del">
        <pc:chgData name="Katelyn Reczek" userId="8b90cbd9-4512-4289-a591-b7911c7d0d9d" providerId="ADAL" clId="{952A6100-E6E2-4C74-9986-0F4E0A06ECB3}" dt="2020-10-08T05:29:08.567" v="3729" actId="2696"/>
        <pc:sldMkLst>
          <pc:docMk/>
          <pc:sldMk cId="174020872" sldId="778"/>
        </pc:sldMkLst>
      </pc:sldChg>
      <pc:sldChg chg="addSp delSp modSp add">
        <pc:chgData name="Katelyn Reczek" userId="8b90cbd9-4512-4289-a591-b7911c7d0d9d" providerId="ADAL" clId="{952A6100-E6E2-4C74-9986-0F4E0A06ECB3}" dt="2020-10-13T21:56:06.736" v="4803"/>
        <pc:sldMkLst>
          <pc:docMk/>
          <pc:sldMk cId="1615092388" sldId="778"/>
        </pc:sldMkLst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3" creationId="{237D4D55-8EBE-4547-990A-00EBDA657317}"/>
          </ac:spMkLst>
        </pc:spChg>
        <pc:spChg chg="del">
          <ac:chgData name="Katelyn Reczek" userId="8b90cbd9-4512-4289-a591-b7911c7d0d9d" providerId="ADAL" clId="{952A6100-E6E2-4C74-9986-0F4E0A06ECB3}" dt="2020-10-08T05:36:03.384" v="3761"/>
          <ac:spMkLst>
            <pc:docMk/>
            <pc:sldMk cId="1615092388" sldId="778"/>
            <ac:spMk id="3" creationId="{F961E4AB-06DD-4558-9E72-B6648CCD29D1}"/>
          </ac:spMkLst>
        </pc:spChg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4" creationId="{34B43859-E7BC-469D-8D98-528AD67AAC49}"/>
          </ac:spMkLst>
        </pc:spChg>
        <pc:spChg chg="del">
          <ac:chgData name="Katelyn Reczek" userId="8b90cbd9-4512-4289-a591-b7911c7d0d9d" providerId="ADAL" clId="{952A6100-E6E2-4C74-9986-0F4E0A06ECB3}" dt="2020-10-08T05:36:03.384" v="3761"/>
          <ac:spMkLst>
            <pc:docMk/>
            <pc:sldMk cId="1615092388" sldId="778"/>
            <ac:spMk id="4" creationId="{B8728C62-5837-4492-BFF9-8408D8A9757B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5" creationId="{864DC46D-E891-4138-B894-4D3968BD8C4D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6" creationId="{F0834DEA-A0DA-4652-A266-C29A3A352B25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7" creationId="{6911BA2D-69C4-4C70-8F1D-37CF5D14D417}"/>
          </ac:spMkLst>
        </pc:spChg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8" creationId="{F111B7E4-CFB6-4FCF-AB10-6F024650B28E}"/>
          </ac:spMkLst>
        </pc:spChg>
      </pc:sldChg>
      <pc:sldChg chg="addSp delSp modSp add ord">
        <pc:chgData name="Katelyn Reczek" userId="8b90cbd9-4512-4289-a591-b7911c7d0d9d" providerId="ADAL" clId="{952A6100-E6E2-4C74-9986-0F4E0A06ECB3}" dt="2020-10-13T21:56:56.562" v="4810"/>
        <pc:sldMkLst>
          <pc:docMk/>
          <pc:sldMk cId="3886404534" sldId="779"/>
        </pc:sldMkLst>
        <pc:spChg chg="add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3" creationId="{8C6C4873-F928-49B0-B4DF-8D0809ADAD13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3" creationId="{914A5421-3C75-41CF-825C-977F36F0437F}"/>
          </ac:spMkLst>
        </pc:spChg>
        <pc:spChg chg="add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4" creationId="{C0203A73-385A-491F-B454-944607290631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4" creationId="{C86609FA-6CC4-4B8B-A953-DEA12DFE61B9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5" creationId="{2AB59074-F6B5-400A-8530-7DF401A59CC2}"/>
          </ac:spMkLst>
        </pc:spChg>
        <pc:spChg chg="add del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6" creationId="{8E0C4C6E-94AB-4848-B882-C3C01EAC98AD}"/>
          </ac:spMkLst>
        </pc:spChg>
      </pc:sldChg>
      <pc:sldChg chg="del">
        <pc:chgData name="Katelyn Reczek" userId="8b90cbd9-4512-4289-a591-b7911c7d0d9d" providerId="ADAL" clId="{952A6100-E6E2-4C74-9986-0F4E0A06ECB3}" dt="2020-10-08T05:29:08.583" v="3730" actId="2696"/>
        <pc:sldMkLst>
          <pc:docMk/>
          <pc:sldMk cId="3982824622" sldId="779"/>
        </pc:sldMkLst>
      </pc:sldChg>
      <pc:sldChg chg="addSp delSp modSp del">
        <pc:chgData name="Katelyn Reczek" userId="8b90cbd9-4512-4289-a591-b7911c7d0d9d" providerId="ADAL" clId="{952A6100-E6E2-4C74-9986-0F4E0A06ECB3}" dt="2020-10-08T05:29:08.342" v="3719" actId="2696"/>
        <pc:sldMkLst>
          <pc:docMk/>
          <pc:sldMk cId="1483384962" sldId="780"/>
        </pc:sldMkLst>
        <pc:spChg chg="add mod">
          <ac:chgData name="Katelyn Reczek" userId="8b90cbd9-4512-4289-a591-b7911c7d0d9d" providerId="ADAL" clId="{952A6100-E6E2-4C74-9986-0F4E0A06ECB3}" dt="2020-10-06T22:58:41.658" v="1483" actId="478"/>
          <ac:spMkLst>
            <pc:docMk/>
            <pc:sldMk cId="1483384962" sldId="780"/>
            <ac:spMk id="3" creationId="{D9CF2AC3-3CD2-4F2D-B211-DDF5D8DA7DAC}"/>
          </ac:spMkLst>
        </pc:spChg>
        <pc:graphicFrameChg chg="del">
          <ac:chgData name="Katelyn Reczek" userId="8b90cbd9-4512-4289-a591-b7911c7d0d9d" providerId="ADAL" clId="{952A6100-E6E2-4C74-9986-0F4E0A06ECB3}" dt="2020-10-06T22:58:41.658" v="1483" actId="478"/>
          <ac:graphicFrameMkLst>
            <pc:docMk/>
            <pc:sldMk cId="1483384962" sldId="780"/>
            <ac:graphicFrameMk id="8" creationId="{A78E9461-7B13-45E4-AF71-DA3AC6AD96C3}"/>
          </ac:graphicFrameMkLst>
        </pc:graphicFrameChg>
      </pc:sldChg>
      <pc:sldChg chg="addSp delSp modSp add del">
        <pc:chgData name="Katelyn Reczek" userId="8b90cbd9-4512-4289-a591-b7911c7d0d9d" providerId="ADAL" clId="{952A6100-E6E2-4C74-9986-0F4E0A06ECB3}" dt="2020-10-09T20:23:35.284" v="4417" actId="2696"/>
        <pc:sldMkLst>
          <pc:docMk/>
          <pc:sldMk cId="2931837307" sldId="780"/>
        </pc:sldMkLst>
        <pc:spChg chg="del">
          <ac:chgData name="Katelyn Reczek" userId="8b90cbd9-4512-4289-a591-b7911c7d0d9d" providerId="ADAL" clId="{952A6100-E6E2-4C74-9986-0F4E0A06ECB3}" dt="2020-10-08T05:36:13.577" v="3765"/>
          <ac:spMkLst>
            <pc:docMk/>
            <pc:sldMk cId="2931837307" sldId="780"/>
            <ac:spMk id="3" creationId="{9C2F7F47-7825-4DF1-81B8-BF2C37305FE4}"/>
          </ac:spMkLst>
        </pc:spChg>
        <pc:spChg chg="add mod">
          <ac:chgData name="Katelyn Reczek" userId="8b90cbd9-4512-4289-a591-b7911c7d0d9d" providerId="ADAL" clId="{952A6100-E6E2-4C74-9986-0F4E0A06ECB3}" dt="2020-10-08T05:36:13.577" v="3765"/>
          <ac:spMkLst>
            <pc:docMk/>
            <pc:sldMk cId="2931837307" sldId="780"/>
            <ac:spMk id="4" creationId="{5A469A04-3441-45D4-A58A-6502C363F512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6:30.366" v="4807"/>
        <pc:sldMkLst>
          <pc:docMk/>
          <pc:sldMk cId="2974215832" sldId="781"/>
        </pc:sldMkLst>
        <pc:spChg chg="del">
          <ac:chgData name="Katelyn Reczek" userId="8b90cbd9-4512-4289-a591-b7911c7d0d9d" providerId="ADAL" clId="{952A6100-E6E2-4C74-9986-0F4E0A06ECB3}" dt="2020-10-08T05:36:19.334" v="3767"/>
          <ac:spMkLst>
            <pc:docMk/>
            <pc:sldMk cId="2974215832" sldId="781"/>
            <ac:spMk id="3" creationId="{52385DED-E20B-40A8-A407-A550FE95F09D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3" creationId="{D33CB74C-B05A-425A-B0D2-08F071E4C602}"/>
          </ac:spMkLst>
        </pc:spChg>
        <pc:spChg chg="add del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4" creationId="{EB89C72D-A9C8-4C32-A1F9-F74C95EC046B}"/>
          </ac:spMkLst>
        </pc:spChg>
        <pc:spChg chg="add del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5" creationId="{254B7BA1-DCFD-4DB7-AD76-6BC4DDD5F88F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6" creationId="{B51E7AB1-8DD9-4420-9936-909B0895535A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7" creationId="{A21AE943-59BD-4B01-A4E7-AF3161831062}"/>
          </ac:spMkLst>
        </pc:spChg>
      </pc:sldChg>
      <pc:sldChg chg="addSp delSp modSp del ord">
        <pc:chgData name="Katelyn Reczek" userId="8b90cbd9-4512-4289-a591-b7911c7d0d9d" providerId="ADAL" clId="{952A6100-E6E2-4C74-9986-0F4E0A06ECB3}" dt="2020-10-08T05:29:08.295" v="3717" actId="2696"/>
        <pc:sldMkLst>
          <pc:docMk/>
          <pc:sldMk cId="3258687908" sldId="781"/>
        </pc:sldMkLst>
        <pc:spChg chg="add mod">
          <ac:chgData name="Katelyn Reczek" userId="8b90cbd9-4512-4289-a591-b7911c7d0d9d" providerId="ADAL" clId="{952A6100-E6E2-4C74-9986-0F4E0A06ECB3}" dt="2020-10-07T19:55:32.794" v="3009"/>
          <ac:spMkLst>
            <pc:docMk/>
            <pc:sldMk cId="3258687908" sldId="781"/>
            <ac:spMk id="3" creationId="{FDDBD167-5C9B-4456-A532-B94733A324A2}"/>
          </ac:spMkLst>
        </pc:spChg>
        <pc:graphicFrameChg chg="del">
          <ac:chgData name="Katelyn Reczek" userId="8b90cbd9-4512-4289-a591-b7911c7d0d9d" providerId="ADAL" clId="{952A6100-E6E2-4C74-9986-0F4E0A06ECB3}" dt="2020-10-06T22:59:13.241" v="1484" actId="478"/>
          <ac:graphicFrameMkLst>
            <pc:docMk/>
            <pc:sldMk cId="3258687908" sldId="781"/>
            <ac:graphicFrameMk id="7" creationId="{038FAEB7-1174-4EE7-9418-7040CC6190B9}"/>
          </ac:graphicFrameMkLst>
        </pc:graphicFrameChg>
        <pc:picChg chg="add del mod">
          <ac:chgData name="Katelyn Reczek" userId="8b90cbd9-4512-4289-a591-b7911c7d0d9d" providerId="ADAL" clId="{952A6100-E6E2-4C74-9986-0F4E0A06ECB3}" dt="2020-10-07T02:07:46.736" v="2361" actId="478"/>
          <ac:picMkLst>
            <pc:docMk/>
            <pc:sldMk cId="3258687908" sldId="781"/>
            <ac:picMk id="2" creationId="{212FA3A8-ECE6-4743-96FA-9253CD234EDC}"/>
          </ac:picMkLst>
        </pc:picChg>
      </pc:sldChg>
      <pc:sldChg chg="del">
        <pc:chgData name="Katelyn Reczek" userId="8b90cbd9-4512-4289-a591-b7911c7d0d9d" providerId="ADAL" clId="{952A6100-E6E2-4C74-9986-0F4E0A06ECB3}" dt="2020-10-06T02:30:19.457" v="1291" actId="2696"/>
        <pc:sldMkLst>
          <pc:docMk/>
          <pc:sldMk cId="647546451" sldId="782"/>
        </pc:sldMkLst>
      </pc:sldChg>
      <pc:sldChg chg="addSp delSp modSp add">
        <pc:chgData name="Katelyn Reczek" userId="8b90cbd9-4512-4289-a591-b7911c7d0d9d" providerId="ADAL" clId="{952A6100-E6E2-4C74-9986-0F4E0A06ECB3}" dt="2020-10-13T21:58:31.889" v="4821"/>
        <pc:sldMkLst>
          <pc:docMk/>
          <pc:sldMk cId="2852024917" sldId="782"/>
        </pc:sldMkLst>
        <pc:spChg chg="del">
          <ac:chgData name="Katelyn Reczek" userId="8b90cbd9-4512-4289-a591-b7911c7d0d9d" providerId="ADAL" clId="{952A6100-E6E2-4C74-9986-0F4E0A06ECB3}" dt="2020-10-08T05:36:24.614" v="3769"/>
          <ac:spMkLst>
            <pc:docMk/>
            <pc:sldMk cId="2852024917" sldId="782"/>
            <ac:spMk id="2" creationId="{5E538E9A-6615-41C5-8BB3-A8B8AD9EB0A1}"/>
          </ac:spMkLst>
        </pc:spChg>
        <pc:spChg chg="add del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2" creationId="{67FF722C-9044-4B78-8E2E-140A110E3658}"/>
          </ac:spMkLst>
        </pc:spChg>
        <pc:spChg chg="add del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3" creationId="{E8571682-1FF6-47C7-A213-7A85E0357771}"/>
          </ac:spMkLst>
        </pc:spChg>
        <pc:spChg chg="del">
          <ac:chgData name="Katelyn Reczek" userId="8b90cbd9-4512-4289-a591-b7911c7d0d9d" providerId="ADAL" clId="{952A6100-E6E2-4C74-9986-0F4E0A06ECB3}" dt="2020-10-08T05:36:24.614" v="3769"/>
          <ac:spMkLst>
            <pc:docMk/>
            <pc:sldMk cId="2852024917" sldId="782"/>
            <ac:spMk id="3" creationId="{F52BCE8B-1796-4E33-B0AE-17D9B76417EF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5" creationId="{A8DFF746-3485-4ED5-B5A8-337AA6A2473A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6" creationId="{1556EDC0-0F59-4051-93BB-15B2E22D5260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7" creationId="{4DF15E6A-96B1-46CC-9918-4AE71D70ED0B}"/>
          </ac:spMkLst>
        </pc:spChg>
        <pc:spChg chg="add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8" creationId="{42BE3F2A-6111-4465-86F6-EDF4B9F3DA5F}"/>
          </ac:spMkLst>
        </pc:spChg>
        <pc:spChg chg="add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9" creationId="{495213C5-2188-4181-9AF3-6FA3804B7515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381" v="3720" actId="2696"/>
        <pc:sldMkLst>
          <pc:docMk/>
          <pc:sldMk cId="790553301" sldId="783"/>
        </pc:sldMkLst>
        <pc:spChg chg="del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3" creationId="{6420EF0E-246C-4249-9E6A-9C913F7C3A4A}"/>
          </ac:spMkLst>
        </pc:spChg>
        <pc:spChg chg="del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4" creationId="{F23C3433-6D1E-49DE-A40A-997283517200}"/>
          </ac:spMkLst>
        </pc:spChg>
        <pc:spChg chg="add mod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5" creationId="{5B1D1A3E-BD6A-4BC8-AF9B-3E23EB7898C8}"/>
          </ac:spMkLst>
        </pc:spChg>
        <pc:spChg chg="add mod">
          <ac:chgData name="Katelyn Reczek" userId="8b90cbd9-4512-4289-a591-b7911c7d0d9d" providerId="ADAL" clId="{952A6100-E6E2-4C74-9986-0F4E0A06ECB3}" dt="2020-10-05T21:54:04.979" v="34"/>
          <ac:spMkLst>
            <pc:docMk/>
            <pc:sldMk cId="790553301" sldId="783"/>
            <ac:spMk id="6" creationId="{1E6D993D-9EE1-47D7-BB6A-B1743F4B08AD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8:35.744" v="4822"/>
        <pc:sldMkLst>
          <pc:docMk/>
          <pc:sldMk cId="3387101990" sldId="783"/>
        </pc:sldMkLst>
        <pc:spChg chg="add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3" creationId="{3749929F-6B63-47C3-9603-9B1261F9850F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3" creationId="{4BB2AE40-BDDA-4676-8C99-2B649E88C6C7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4" creationId="{00EF3001-939C-403B-BEAD-5A8D74CF6E4A}"/>
          </ac:spMkLst>
        </pc:spChg>
        <pc:spChg chg="add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4" creationId="{132E1F42-71B9-40FF-B54A-1241D616712A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5" creationId="{E656336F-1489-4093-8558-01C99A0CA77A}"/>
          </ac:spMkLst>
        </pc:spChg>
        <pc:spChg chg="add del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6" creationId="{1092E27E-6AB9-4134-A3FD-4DA8C84D7102}"/>
          </ac:spMkLst>
        </pc:spChg>
        <pc:spChg chg="add del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7" creationId="{DF7C682A-3019-4E4E-A85B-BAC1CD99BF51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6T01:37:12.951" v="955" actId="2696"/>
        <pc:sldMkLst>
          <pc:docMk/>
          <pc:sldMk cId="2201651555" sldId="784"/>
        </pc:sldMkLst>
        <pc:spChg chg="del">
          <ac:chgData name="Katelyn Reczek" userId="8b90cbd9-4512-4289-a591-b7911c7d0d9d" providerId="ADAL" clId="{952A6100-E6E2-4C74-9986-0F4E0A06ECB3}" dt="2020-10-05T23:18:00.264" v="327"/>
          <ac:spMkLst>
            <pc:docMk/>
            <pc:sldMk cId="2201651555" sldId="784"/>
            <ac:spMk id="3" creationId="{AF2954F0-5BC1-43D9-9D88-3E9A5DCD9BF2}"/>
          </ac:spMkLst>
        </pc:spChg>
        <pc:spChg chg="del">
          <ac:chgData name="Katelyn Reczek" userId="8b90cbd9-4512-4289-a591-b7911c7d0d9d" providerId="ADAL" clId="{952A6100-E6E2-4C74-9986-0F4E0A06ECB3}" dt="2020-10-05T23:18:00.264" v="327"/>
          <ac:spMkLst>
            <pc:docMk/>
            <pc:sldMk cId="2201651555" sldId="784"/>
            <ac:spMk id="4" creationId="{FC726FC6-9F19-490D-9758-D6B6574BBDB6}"/>
          </ac:spMkLst>
        </pc:spChg>
        <pc:spChg chg="add del mod">
          <ac:chgData name="Katelyn Reczek" userId="8b90cbd9-4512-4289-a591-b7911c7d0d9d" providerId="ADAL" clId="{952A6100-E6E2-4C74-9986-0F4E0A06ECB3}" dt="2020-10-05T23:18:50.805" v="332"/>
          <ac:spMkLst>
            <pc:docMk/>
            <pc:sldMk cId="2201651555" sldId="784"/>
            <ac:spMk id="5" creationId="{95758C57-26FF-4B10-BA3B-AAA0FBA13191}"/>
          </ac:spMkLst>
        </pc:spChg>
        <pc:spChg chg="add del mod">
          <ac:chgData name="Katelyn Reczek" userId="8b90cbd9-4512-4289-a591-b7911c7d0d9d" providerId="ADAL" clId="{952A6100-E6E2-4C74-9986-0F4E0A06ECB3}" dt="2020-10-05T23:18:19.673" v="329" actId="3680"/>
          <ac:spMkLst>
            <pc:docMk/>
            <pc:sldMk cId="2201651555" sldId="784"/>
            <ac:spMk id="6" creationId="{4AC2B17E-77D2-4291-9A74-5A0805F1EF1A}"/>
          </ac:spMkLst>
        </pc:spChg>
        <pc:spChg chg="add del mod">
          <ac:chgData name="Katelyn Reczek" userId="8b90cbd9-4512-4289-a591-b7911c7d0d9d" providerId="ADAL" clId="{952A6100-E6E2-4C74-9986-0F4E0A06ECB3}" dt="2020-10-06T00:11:08.432" v="736"/>
          <ac:spMkLst>
            <pc:docMk/>
            <pc:sldMk cId="2201651555" sldId="784"/>
            <ac:spMk id="9" creationId="{C172F737-E3D3-4E50-83D2-D54A228E3869}"/>
          </ac:spMkLst>
        </pc:spChg>
        <pc:spChg chg="add mod">
          <ac:chgData name="Katelyn Reczek" userId="8b90cbd9-4512-4289-a591-b7911c7d0d9d" providerId="ADAL" clId="{952A6100-E6E2-4C74-9986-0F4E0A06ECB3}" dt="2020-10-06T00:11:08.432" v="736"/>
          <ac:spMkLst>
            <pc:docMk/>
            <pc:sldMk cId="2201651555" sldId="784"/>
            <ac:spMk id="10" creationId="{364D020D-EE9B-4640-8AA2-AFFBBB393232}"/>
          </ac:spMkLst>
        </pc:spChg>
        <pc:graphicFrameChg chg="add mod ord modGraphic">
          <ac:chgData name="Katelyn Reczek" userId="8b90cbd9-4512-4289-a591-b7911c7d0d9d" providerId="ADAL" clId="{952A6100-E6E2-4C74-9986-0F4E0A06ECB3}" dt="2020-10-05T23:19:11.984" v="345" actId="2161"/>
          <ac:graphicFrameMkLst>
            <pc:docMk/>
            <pc:sldMk cId="2201651555" sldId="784"/>
            <ac:graphicFrameMk id="7" creationId="{DAFD3629-CE86-4E3E-9E9E-83A10B483676}"/>
          </ac:graphicFrameMkLst>
        </pc:graphicFrameChg>
      </pc:sldChg>
      <pc:sldChg chg="addSp delSp modSp add">
        <pc:chgData name="Katelyn Reczek" userId="8b90cbd9-4512-4289-a591-b7911c7d0d9d" providerId="ADAL" clId="{952A6100-E6E2-4C74-9986-0F4E0A06ECB3}" dt="2020-10-13T21:58:39.013" v="4823"/>
        <pc:sldMkLst>
          <pc:docMk/>
          <pc:sldMk cId="2357010337" sldId="784"/>
        </pc:sldMkLst>
        <pc:spChg chg="add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2" creationId="{C7FA6D6E-DF5C-40D8-804B-FEFF3F1F2556}"/>
          </ac:spMkLst>
        </pc:spChg>
        <pc:spChg chg="del">
          <ac:chgData name="Katelyn Reczek" userId="8b90cbd9-4512-4289-a591-b7911c7d0d9d" providerId="ADAL" clId="{952A6100-E6E2-4C74-9986-0F4E0A06ECB3}" dt="2020-10-08T05:36:35.179" v="3773"/>
          <ac:spMkLst>
            <pc:docMk/>
            <pc:sldMk cId="2357010337" sldId="784"/>
            <ac:spMk id="2" creationId="{F1FEEECA-70BB-4EFA-BCEE-3EB850E9CB52}"/>
          </ac:spMkLst>
        </pc:spChg>
        <pc:spChg chg="add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3" creationId="{67201E71-BE03-4545-8F39-045AC7FAD261}"/>
          </ac:spMkLst>
        </pc:spChg>
        <pc:spChg chg="del">
          <ac:chgData name="Katelyn Reczek" userId="8b90cbd9-4512-4289-a591-b7911c7d0d9d" providerId="ADAL" clId="{952A6100-E6E2-4C74-9986-0F4E0A06ECB3}" dt="2020-10-08T05:36:35.179" v="3773"/>
          <ac:spMkLst>
            <pc:docMk/>
            <pc:sldMk cId="2357010337" sldId="784"/>
            <ac:spMk id="3" creationId="{B096FCF6-9D81-49B9-834F-54BB09CFDF85}"/>
          </ac:spMkLst>
        </pc:spChg>
        <pc:spChg chg="add del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5" creationId="{B385FCA1-4BB0-46DE-9806-5D6166FD7238}"/>
          </ac:spMkLst>
        </pc:spChg>
        <pc:spChg chg="add del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6" creationId="{A8C7C189-432A-4EA5-99DE-B637D88E946F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1:40.491" v="4770"/>
        <pc:sldMkLst>
          <pc:docMk/>
          <pc:sldMk cId="719287029" sldId="785"/>
        </pc:sldMkLst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3" creationId="{E0F156AC-7680-43C4-89E5-BBFE7ACE8907}"/>
          </ac:spMkLst>
        </pc:spChg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4" creationId="{5213ADDA-449D-43B1-8678-6C5403988A5A}"/>
          </ac:spMkLst>
        </pc:spChg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5" creationId="{91D2E828-02D4-40B4-844A-DEFE24FD1C56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6" creationId="{88A94FA2-1DF9-4982-81D6-3E1D79F7BD8B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7" creationId="{FEC87A0F-4534-40DE-BF5D-D70E3AD25F7E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8" creationId="{C98C0B6B-9D01-4E06-972B-B45496576ED8}"/>
          </ac:spMkLst>
        </pc:spChg>
        <pc:spChg chg="add del mod">
          <ac:chgData name="Katelyn Reczek" userId="8b90cbd9-4512-4289-a591-b7911c7d0d9d" providerId="ADAL" clId="{952A6100-E6E2-4C74-9986-0F4E0A06ECB3}" dt="2020-10-13T21:50:07.156" v="4753"/>
          <ac:spMkLst>
            <pc:docMk/>
            <pc:sldMk cId="719287029" sldId="785"/>
            <ac:spMk id="11" creationId="{0C151107-71DC-4C13-8D4A-72A59F6EEDDB}"/>
          </ac:spMkLst>
        </pc:spChg>
        <pc:spChg chg="add del mod">
          <ac:chgData name="Katelyn Reczek" userId="8b90cbd9-4512-4289-a591-b7911c7d0d9d" providerId="ADAL" clId="{952A6100-E6E2-4C74-9986-0F4E0A06ECB3}" dt="2020-10-13T21:50:07.156" v="4753"/>
          <ac:spMkLst>
            <pc:docMk/>
            <pc:sldMk cId="719287029" sldId="785"/>
            <ac:spMk id="12" creationId="{C57E161E-7229-430D-B08A-852239139D52}"/>
          </ac:spMkLst>
        </pc:spChg>
        <pc:spChg chg="add del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3" creationId="{80AF23FB-1167-4A05-80A2-F8F8DAA1B089}"/>
          </ac:spMkLst>
        </pc:spChg>
        <pc:spChg chg="add del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4" creationId="{E904EDE8-4B47-41D6-B68C-9E9611EE22A9}"/>
          </ac:spMkLst>
        </pc:spChg>
        <pc:spChg chg="add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5" creationId="{CAD56172-F15E-42B4-B678-611A45585798}"/>
          </ac:spMkLst>
        </pc:spChg>
        <pc:spChg chg="add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6" creationId="{7EAF87D4-E90A-4420-B7FC-73412B18FA54}"/>
          </ac:spMkLst>
        </pc:spChg>
        <pc:picChg chg="add del mod">
          <ac:chgData name="Katelyn Reczek" userId="8b90cbd9-4512-4289-a591-b7911c7d0d9d" providerId="ADAL" clId="{952A6100-E6E2-4C74-9986-0F4E0A06ECB3}" dt="2020-10-13T15:18:35.083" v="4453" actId="931"/>
          <ac:picMkLst>
            <pc:docMk/>
            <pc:sldMk cId="719287029" sldId="785"/>
            <ac:picMk id="10" creationId="{1D5E1E75-9554-4F79-8D92-5E07898BA970}"/>
          </ac:picMkLst>
        </pc:picChg>
      </pc:sldChg>
      <pc:sldChg chg="addSp delSp modSp add del ord">
        <pc:chgData name="Katelyn Reczek" userId="8b90cbd9-4512-4289-a591-b7911c7d0d9d" providerId="ADAL" clId="{952A6100-E6E2-4C74-9986-0F4E0A06ECB3}" dt="2020-10-08T05:10:55.798" v="3454" actId="2696"/>
        <pc:sldMkLst>
          <pc:docMk/>
          <pc:sldMk cId="840862275" sldId="785"/>
        </pc:sldMkLst>
        <pc:spChg chg="del">
          <ac:chgData name="Katelyn Reczek" userId="8b90cbd9-4512-4289-a591-b7911c7d0d9d" providerId="ADAL" clId="{952A6100-E6E2-4C74-9986-0F4E0A06ECB3}" dt="2020-10-05T23:38:16.059" v="539"/>
          <ac:spMkLst>
            <pc:docMk/>
            <pc:sldMk cId="840862275" sldId="785"/>
            <ac:spMk id="3" creationId="{DC4E6AF2-D84F-40B4-B339-4DFC1EA6529B}"/>
          </ac:spMkLst>
        </pc:spChg>
        <pc:spChg chg="del">
          <ac:chgData name="Katelyn Reczek" userId="8b90cbd9-4512-4289-a591-b7911c7d0d9d" providerId="ADAL" clId="{952A6100-E6E2-4C74-9986-0F4E0A06ECB3}" dt="2020-10-05T23:38:16.059" v="539"/>
          <ac:spMkLst>
            <pc:docMk/>
            <pc:sldMk cId="840862275" sldId="785"/>
            <ac:spMk id="4" creationId="{04886576-1B3E-46DA-98ED-75BB57C09654}"/>
          </ac:spMkLst>
        </pc:spChg>
        <pc:spChg chg="add del mod">
          <ac:chgData name="Katelyn Reczek" userId="8b90cbd9-4512-4289-a591-b7911c7d0d9d" providerId="ADAL" clId="{952A6100-E6E2-4C74-9986-0F4E0A06ECB3}" dt="2020-10-06T22:41:29.695" v="1461" actId="478"/>
          <ac:spMkLst>
            <pc:docMk/>
            <pc:sldMk cId="840862275" sldId="785"/>
            <ac:spMk id="5" creationId="{1046EB50-8F1F-4204-8347-93C39BCD43FD}"/>
          </ac:spMkLst>
        </pc:spChg>
        <pc:spChg chg="add mod">
          <ac:chgData name="Katelyn Reczek" userId="8b90cbd9-4512-4289-a591-b7911c7d0d9d" providerId="ADAL" clId="{952A6100-E6E2-4C74-9986-0F4E0A06ECB3}" dt="2020-10-06T03:07:56.440" v="1444" actId="20577"/>
          <ac:spMkLst>
            <pc:docMk/>
            <pc:sldMk cId="840862275" sldId="785"/>
            <ac:spMk id="6" creationId="{DA8AD033-69E1-4BB4-8693-7D8C623F91C2}"/>
          </ac:spMkLst>
        </pc:spChg>
        <pc:spChg chg="add del mod">
          <ac:chgData name="Katelyn Reczek" userId="8b90cbd9-4512-4289-a591-b7911c7d0d9d" providerId="ADAL" clId="{952A6100-E6E2-4C74-9986-0F4E0A06ECB3}" dt="2020-10-06T03:07:34.815" v="1421" actId="478"/>
          <ac:spMkLst>
            <pc:docMk/>
            <pc:sldMk cId="840862275" sldId="785"/>
            <ac:spMk id="9" creationId="{16548C1A-DF10-450D-9804-41ADF32F8813}"/>
          </ac:spMkLst>
        </pc:spChg>
        <pc:picChg chg="add del mod">
          <ac:chgData name="Katelyn Reczek" userId="8b90cbd9-4512-4289-a591-b7911c7d0d9d" providerId="ADAL" clId="{952A6100-E6E2-4C74-9986-0F4E0A06ECB3}" dt="2020-10-06T00:04:05.984" v="656"/>
          <ac:picMkLst>
            <pc:docMk/>
            <pc:sldMk cId="840862275" sldId="785"/>
            <ac:picMk id="7" creationId="{533226E1-C464-4F4E-9677-99CFFD2A462C}"/>
          </ac:picMkLst>
        </pc:picChg>
      </pc:sldChg>
      <pc:sldChg chg="addSp delSp modSp add del">
        <pc:chgData name="Katelyn Reczek" userId="8b90cbd9-4512-4289-a591-b7911c7d0d9d" providerId="ADAL" clId="{952A6100-E6E2-4C74-9986-0F4E0A06ECB3}" dt="2020-10-08T05:54:37.221" v="3819" actId="2696"/>
        <pc:sldMkLst>
          <pc:docMk/>
          <pc:sldMk cId="3849017078" sldId="785"/>
        </pc:sldMkLst>
        <pc:spChg chg="del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2" creationId="{83F4C1AF-2982-4C23-8671-359E33A8842E}"/>
          </ac:spMkLst>
        </pc:spChg>
        <pc:spChg chg="del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3" creationId="{E56CA50F-E46C-4690-BF15-F9C03CCFD65F}"/>
          </ac:spMkLst>
        </pc:spChg>
        <pc:spChg chg="add mod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5" creationId="{A5489F05-0E4C-4E1D-AF7A-732434CD9A9D}"/>
          </ac:spMkLst>
        </pc:spChg>
      </pc:sldChg>
      <pc:sldChg chg="add del">
        <pc:chgData name="Katelyn Reczek" userId="8b90cbd9-4512-4289-a591-b7911c7d0d9d" providerId="ADAL" clId="{952A6100-E6E2-4C74-9986-0F4E0A06ECB3}" dt="2020-10-06T02:31:11.244" v="1296" actId="2696"/>
        <pc:sldMkLst>
          <pc:docMk/>
          <pc:sldMk cId="3226807780" sldId="786"/>
        </pc:sldMkLst>
      </pc:sldChg>
      <pc:sldChg chg="addSp delSp modSp add">
        <pc:chgData name="Katelyn Reczek" userId="8b90cbd9-4512-4289-a591-b7911c7d0d9d" providerId="ADAL" clId="{952A6100-E6E2-4C74-9986-0F4E0A06ECB3}" dt="2020-10-13T21:56:17.628" v="4806"/>
        <pc:sldMkLst>
          <pc:docMk/>
          <pc:sldMk cId="3597050928" sldId="786"/>
        </pc:sldMkLst>
        <pc:spChg chg="del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3" creationId="{D564DC3A-6593-402D-9111-EC349873C200}"/>
          </ac:spMkLst>
        </pc:spChg>
        <pc:spChg chg="del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4" creationId="{712E9DE9-313D-4B86-8E7D-C68C098AB3A6}"/>
          </ac:spMkLst>
        </pc:spChg>
        <pc:spChg chg="add mod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5" creationId="{4DDE5A23-C476-477F-BA4B-71EB0DB98F9F}"/>
          </ac:spMkLst>
        </pc:spChg>
        <pc:spChg chg="add mod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6" creationId="{AB8940B2-6BC9-4D3A-B6D6-2B218226AE73}"/>
          </ac:spMkLst>
        </pc:spChg>
      </pc:sldChg>
      <pc:sldChg chg="addSp delSp modSp add del ord">
        <pc:chgData name="Katelyn Reczek" userId="8b90cbd9-4512-4289-a591-b7911c7d0d9d" providerId="ADAL" clId="{952A6100-E6E2-4C74-9986-0F4E0A06ECB3}" dt="2020-10-08T05:29:08.535" v="3727" actId="2696"/>
        <pc:sldMkLst>
          <pc:docMk/>
          <pc:sldMk cId="3289841364" sldId="787"/>
        </pc:sldMkLst>
        <pc:spChg chg="add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3" creationId="{CB5A5A80-80C3-4003-9080-069C8349CBDD}"/>
          </ac:spMkLst>
        </pc:spChg>
        <pc:spChg chg="del">
          <ac:chgData name="Katelyn Reczek" userId="8b90cbd9-4512-4289-a591-b7911c7d0d9d" providerId="ADAL" clId="{952A6100-E6E2-4C74-9986-0F4E0A06ECB3}" dt="2020-10-06T01:33:52.786" v="899"/>
          <ac:spMkLst>
            <pc:docMk/>
            <pc:sldMk cId="3289841364" sldId="787"/>
            <ac:spMk id="3" creationId="{FF79CBD7-9FA6-46F6-BFA7-F6E519AB96A8}"/>
          </ac:spMkLst>
        </pc:spChg>
        <pc:spChg chg="del">
          <ac:chgData name="Katelyn Reczek" userId="8b90cbd9-4512-4289-a591-b7911c7d0d9d" providerId="ADAL" clId="{952A6100-E6E2-4C74-9986-0F4E0A06ECB3}" dt="2020-10-06T01:33:52.786" v="899"/>
          <ac:spMkLst>
            <pc:docMk/>
            <pc:sldMk cId="3289841364" sldId="787"/>
            <ac:spMk id="4" creationId="{102E0877-55A3-4F6E-AEA4-DBD2DE73B7A1}"/>
          </ac:spMkLst>
        </pc:spChg>
        <pc:spChg chg="add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4" creationId="{886B2DCD-FDB3-4F44-8EC7-0E054FD4D2E3}"/>
          </ac:spMkLst>
        </pc:spChg>
        <pc:spChg chg="add del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5" creationId="{D04CB725-4FE4-447C-9E37-5C59A6FF5CD9}"/>
          </ac:spMkLst>
        </pc:spChg>
        <pc:spChg chg="add del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6" creationId="{1D642FC4-C4C8-4FE3-8C0E-DAA3CEE77802}"/>
          </ac:spMkLst>
        </pc:spChg>
      </pc:sldChg>
      <pc:sldChg chg="addSp delSp modSp add del ord">
        <pc:chgData name="Katelyn Reczek" userId="8b90cbd9-4512-4289-a591-b7911c7d0d9d" providerId="ADAL" clId="{952A6100-E6E2-4C74-9986-0F4E0A06ECB3}" dt="2020-10-08T05:29:08.508" v="3725" actId="2696"/>
        <pc:sldMkLst>
          <pc:docMk/>
          <pc:sldMk cId="3551910492" sldId="788"/>
        </pc:sldMkLst>
        <pc:spChg chg="del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3" creationId="{F458978C-8FC7-4DB2-9EB3-88752BE81004}"/>
          </ac:spMkLst>
        </pc:spChg>
        <pc:spChg chg="del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4" creationId="{8FF7CD7E-EF58-4ED3-BF77-6DC2C65A9926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5" creationId="{FD80195F-0605-4571-9A47-A958F795BEC3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6" creationId="{A61541CB-E0BE-4B32-A7D3-D6A382051E60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7" creationId="{23FF4F65-66F7-4A5D-869D-31B6D1B35FD4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6T02:37:20.385" v="1317" actId="2696"/>
        <pc:sldMkLst>
          <pc:docMk/>
          <pc:sldMk cId="1220375540" sldId="789"/>
        </pc:sldMkLst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3" creationId="{761F62D1-CFFD-4381-9115-CD1CD0FB4618}"/>
          </ac:spMkLst>
        </pc:spChg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4" creationId="{9F98C0EA-8D99-4CA9-9370-804D8E6AD205}"/>
          </ac:spMkLst>
        </pc:spChg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5" creationId="{467B208A-FD74-4CF6-8259-5CDCA24A0254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6" creationId="{B7DFB10D-43BD-4CA6-A577-BDA10FC2D52B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7" creationId="{8E67B5D6-9094-4D2B-B163-BCC1ADDDFD7E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8" creationId="{7E2EB8C6-3928-4085-BABD-CFC10D5E9A0F}"/>
          </ac:spMkLst>
        </pc:spChg>
      </pc:sldChg>
      <pc:sldChg chg="add del">
        <pc:chgData name="Katelyn Reczek" userId="8b90cbd9-4512-4289-a591-b7911c7d0d9d" providerId="ADAL" clId="{952A6100-E6E2-4C74-9986-0F4E0A06ECB3}" dt="2020-10-08T05:29:08.549" v="3728" actId="2696"/>
        <pc:sldMkLst>
          <pc:docMk/>
          <pc:sldMk cId="3793686353" sldId="790"/>
        </pc:sldMkLst>
      </pc:sldChg>
      <pc:sldChg chg="addSp delSp modSp add del">
        <pc:chgData name="Katelyn Reczek" userId="8b90cbd9-4512-4289-a591-b7911c7d0d9d" providerId="ADAL" clId="{952A6100-E6E2-4C74-9986-0F4E0A06ECB3}" dt="2020-10-06T02:16:40.690" v="1214" actId="2696"/>
        <pc:sldMkLst>
          <pc:docMk/>
          <pc:sldMk cId="177453042" sldId="791"/>
        </pc:sldMkLst>
        <pc:spChg chg="del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3" creationId="{237AE230-36AA-46A5-9810-85D668C39266}"/>
          </ac:spMkLst>
        </pc:spChg>
        <pc:spChg chg="del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4" creationId="{82027879-AF5C-41D8-9DC6-E7F66E443289}"/>
          </ac:spMkLst>
        </pc:spChg>
        <pc:spChg chg="add mod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5" creationId="{8F8F2751-A81F-4E55-ABD0-167618276930}"/>
          </ac:spMkLst>
        </pc:spChg>
        <pc:spChg chg="add mod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6" creationId="{04AF050E-5D2C-4AD5-9834-A8B6B3C1FC41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14" v="3721" actId="2696"/>
        <pc:sldMkLst>
          <pc:docMk/>
          <pc:sldMk cId="1039023414" sldId="791"/>
        </pc:sldMkLst>
        <pc:spChg chg="add mod">
          <ac:chgData name="Katelyn Reczek" userId="8b90cbd9-4512-4289-a591-b7911c7d0d9d" providerId="ADAL" clId="{952A6100-E6E2-4C74-9986-0F4E0A06ECB3}" dt="2020-10-06T03:05:47.158" v="1400"/>
          <ac:spMkLst>
            <pc:docMk/>
            <pc:sldMk cId="1039023414" sldId="791"/>
            <ac:spMk id="3" creationId="{20341B17-FCA1-47E5-B8B8-D5598A5A2F22}"/>
          </ac:spMkLst>
        </pc:spChg>
        <pc:spChg chg="del">
          <ac:chgData name="Katelyn Reczek" userId="8b90cbd9-4512-4289-a591-b7911c7d0d9d" providerId="ADAL" clId="{952A6100-E6E2-4C74-9986-0F4E0A06ECB3}" dt="2020-10-06T03:05:47.158" v="1400"/>
          <ac:spMkLst>
            <pc:docMk/>
            <pc:sldMk cId="1039023414" sldId="791"/>
            <ac:spMk id="5" creationId="{5B1D1A3E-BD6A-4BC8-AF9B-3E23EB7898C8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38" v="3722" actId="2696"/>
        <pc:sldMkLst>
          <pc:docMk/>
          <pc:sldMk cId="1558180630" sldId="792"/>
        </pc:sldMkLst>
        <pc:spChg chg="del">
          <ac:chgData name="Katelyn Reczek" userId="8b90cbd9-4512-4289-a591-b7911c7d0d9d" providerId="ADAL" clId="{952A6100-E6E2-4C74-9986-0F4E0A06ECB3}" dt="2020-10-06T03:05:55.658" v="1402"/>
          <ac:spMkLst>
            <pc:docMk/>
            <pc:sldMk cId="1558180630" sldId="792"/>
            <ac:spMk id="3" creationId="{20341B17-FCA1-47E5-B8B8-D5598A5A2F22}"/>
          </ac:spMkLst>
        </pc:spChg>
        <pc:spChg chg="add mod">
          <ac:chgData name="Katelyn Reczek" userId="8b90cbd9-4512-4289-a591-b7911c7d0d9d" providerId="ADAL" clId="{952A6100-E6E2-4C74-9986-0F4E0A06ECB3}" dt="2020-10-06T03:05:55.658" v="1402"/>
          <ac:spMkLst>
            <pc:docMk/>
            <pc:sldMk cId="1558180630" sldId="792"/>
            <ac:spMk id="4" creationId="{B3D258CE-E772-4B9A-9757-A4B0D14496DC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66" v="3723" actId="2696"/>
        <pc:sldMkLst>
          <pc:docMk/>
          <pc:sldMk cId="1685925659" sldId="793"/>
        </pc:sldMkLst>
        <pc:spChg chg="add del mod">
          <ac:chgData name="Katelyn Reczek" userId="8b90cbd9-4512-4289-a591-b7911c7d0d9d" providerId="ADAL" clId="{952A6100-E6E2-4C74-9986-0F4E0A06ECB3}" dt="2020-10-06T23:02:41.322" v="1505"/>
          <ac:spMkLst>
            <pc:docMk/>
            <pc:sldMk cId="1685925659" sldId="793"/>
            <ac:spMk id="3" creationId="{56280310-A0E0-4F55-B2F8-3A2C1267CCB0}"/>
          </ac:spMkLst>
        </pc:spChg>
        <pc:spChg chg="add mod">
          <ac:chgData name="Katelyn Reczek" userId="8b90cbd9-4512-4289-a591-b7911c7d0d9d" providerId="ADAL" clId="{952A6100-E6E2-4C74-9986-0F4E0A06ECB3}" dt="2020-10-08T05:13:24.164" v="3523"/>
          <ac:spMkLst>
            <pc:docMk/>
            <pc:sldMk cId="1685925659" sldId="793"/>
            <ac:spMk id="3" creationId="{866A778E-A80F-451E-9CE3-A2AD2937E362}"/>
          </ac:spMkLst>
        </pc:spChg>
        <pc:spChg chg="add del mod">
          <ac:chgData name="Katelyn Reczek" userId="8b90cbd9-4512-4289-a591-b7911c7d0d9d" providerId="ADAL" clId="{952A6100-E6E2-4C74-9986-0F4E0A06ECB3}" dt="2020-10-08T05:13:24.164" v="3523"/>
          <ac:spMkLst>
            <pc:docMk/>
            <pc:sldMk cId="1685925659" sldId="793"/>
            <ac:spMk id="4" creationId="{5CCCC3D0-5C68-435D-B198-73930217BDFF}"/>
          </ac:spMkLst>
        </pc:spChg>
        <pc:spChg chg="del">
          <ac:chgData name="Katelyn Reczek" userId="8b90cbd9-4512-4289-a591-b7911c7d0d9d" providerId="ADAL" clId="{952A6100-E6E2-4C74-9986-0F4E0A06ECB3}" dt="2020-10-06T03:06:05.060" v="1404"/>
          <ac:spMkLst>
            <pc:docMk/>
            <pc:sldMk cId="1685925659" sldId="793"/>
            <ac:spMk id="4" creationId="{B3D258CE-E772-4B9A-9757-A4B0D14496DC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91" v="3724" actId="2696"/>
        <pc:sldMkLst>
          <pc:docMk/>
          <pc:sldMk cId="2213710025" sldId="794"/>
        </pc:sldMkLst>
        <pc:spChg chg="del">
          <ac:chgData name="Katelyn Reczek" userId="8b90cbd9-4512-4289-a591-b7911c7d0d9d" providerId="ADAL" clId="{952A6100-E6E2-4C74-9986-0F4E0A06ECB3}" dt="2020-10-06T03:06:13.203" v="1406"/>
          <ac:spMkLst>
            <pc:docMk/>
            <pc:sldMk cId="2213710025" sldId="794"/>
            <ac:spMk id="3" creationId="{56280310-A0E0-4F55-B2F8-3A2C1267CCB0}"/>
          </ac:spMkLst>
        </pc:spChg>
        <pc:spChg chg="add mod">
          <ac:chgData name="Katelyn Reczek" userId="8b90cbd9-4512-4289-a591-b7911c7d0d9d" providerId="ADAL" clId="{952A6100-E6E2-4C74-9986-0F4E0A06ECB3}" dt="2020-10-06T23:02:32.727" v="1504"/>
          <ac:spMkLst>
            <pc:docMk/>
            <pc:sldMk cId="2213710025" sldId="794"/>
            <ac:spMk id="3" creationId="{80328D59-6470-4961-BB5A-4DE4E14C6010}"/>
          </ac:spMkLst>
        </pc:spChg>
        <pc:spChg chg="add del mod">
          <ac:chgData name="Katelyn Reczek" userId="8b90cbd9-4512-4289-a591-b7911c7d0d9d" providerId="ADAL" clId="{952A6100-E6E2-4C74-9986-0F4E0A06ECB3}" dt="2020-10-06T23:02:32.727" v="1504"/>
          <ac:spMkLst>
            <pc:docMk/>
            <pc:sldMk cId="2213710025" sldId="794"/>
            <ac:spMk id="4" creationId="{B2E141A6-DD22-4A32-91D7-ED603895B3F5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10:52.687" v="3453" actId="2696"/>
        <pc:sldMkLst>
          <pc:docMk/>
          <pc:sldMk cId="3145668512" sldId="795"/>
        </pc:sldMkLst>
        <pc:spChg chg="add del">
          <ac:chgData name="Katelyn Reczek" userId="8b90cbd9-4512-4289-a591-b7911c7d0d9d" providerId="ADAL" clId="{952A6100-E6E2-4C74-9986-0F4E0A06ECB3}" dt="2020-10-07T01:41:24.396" v="2097"/>
          <ac:spMkLst>
            <pc:docMk/>
            <pc:sldMk cId="3145668512" sldId="795"/>
            <ac:spMk id="3" creationId="{D2EEE964-1587-45F8-B901-91BAF3EA5F99}"/>
          </ac:spMkLst>
        </pc:spChg>
        <pc:spChg chg="add del mod">
          <ac:chgData name="Katelyn Reczek" userId="8b90cbd9-4512-4289-a591-b7911c7d0d9d" providerId="ADAL" clId="{952A6100-E6E2-4C74-9986-0F4E0A06ECB3}" dt="2020-10-07T01:41:24.396" v="2097"/>
          <ac:spMkLst>
            <pc:docMk/>
            <pc:sldMk cId="3145668512" sldId="795"/>
            <ac:spMk id="4" creationId="{421BD28E-60E5-4EEA-899C-C2CC960DC80E}"/>
          </ac:spMkLst>
        </pc:spChg>
      </pc:sldChg>
      <pc:sldChg chg="addSp delSp modSp add del mod modClrScheme chgLayout">
        <pc:chgData name="Katelyn Reczek" userId="8b90cbd9-4512-4289-a591-b7911c7d0d9d" providerId="ADAL" clId="{952A6100-E6E2-4C74-9986-0F4E0A06ECB3}" dt="2020-10-08T05:29:08.520" v="3726" actId="2696"/>
        <pc:sldMkLst>
          <pc:docMk/>
          <pc:sldMk cId="1430721825" sldId="796"/>
        </pc:sldMkLst>
        <pc:spChg chg="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2" creationId="{E7C716B4-C3A5-4B97-8F8D-2E59BE63167D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3" creationId="{ACB860DD-021F-4A6B-BB57-4DFC39948CEB}"/>
          </ac:spMkLst>
        </pc:spChg>
        <pc:spChg chg="add mod">
          <ac:chgData name="Katelyn Reczek" userId="8b90cbd9-4512-4289-a591-b7911c7d0d9d" providerId="ADAL" clId="{952A6100-E6E2-4C74-9986-0F4E0A06ECB3}" dt="2020-10-08T05:14:01.311" v="3526"/>
          <ac:spMkLst>
            <pc:docMk/>
            <pc:sldMk cId="1430721825" sldId="796"/>
            <ac:spMk id="3" creationId="{D832DAC7-8339-4D40-8425-D483261DCEE1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4" creationId="{56DD7FB1-274E-4B1B-AD19-6C474E1CF704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5" creationId="{DEDB8328-DD46-4313-B71A-1D86E9DBD953}"/>
          </ac:spMkLst>
        </pc:spChg>
        <pc:spChg chg="add del mod">
          <ac:chgData name="Katelyn Reczek" userId="8b90cbd9-4512-4289-a591-b7911c7d0d9d" providerId="ADAL" clId="{952A6100-E6E2-4C74-9986-0F4E0A06ECB3}" dt="2020-10-08T05:14:01.311" v="3526"/>
          <ac:spMkLst>
            <pc:docMk/>
            <pc:sldMk cId="1430721825" sldId="796"/>
            <ac:spMk id="6" creationId="{709ABB5A-ECE6-4DB8-814D-E05264672905}"/>
          </ac:spMkLst>
        </pc:spChg>
        <pc:spChg chg="add mod">
          <ac:chgData name="Katelyn Reczek" userId="8b90cbd9-4512-4289-a591-b7911c7d0d9d" providerId="ADAL" clId="{952A6100-E6E2-4C74-9986-0F4E0A06ECB3}" dt="2020-10-07T01:53:55.237" v="2358" actId="14100"/>
          <ac:spMkLst>
            <pc:docMk/>
            <pc:sldMk cId="1430721825" sldId="796"/>
            <ac:spMk id="9" creationId="{A10DD06E-B214-456C-B1F8-CFFFF345AE94}"/>
          </ac:spMkLst>
        </pc:spChg>
        <pc:spChg chg="add del 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11" creationId="{B41BDCA0-77A2-437D-BD68-41772D84B773}"/>
          </ac:spMkLst>
        </pc:spChg>
        <pc:spChg chg="add del 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13" creationId="{4A801149-030C-4CC6-AD09-E9DA418971FE}"/>
          </ac:spMkLst>
        </pc:spChg>
      </pc:sldChg>
      <pc:sldMasterChg chg="delSldLayout modSldLayout">
        <pc:chgData name="Katelyn Reczek" userId="8b90cbd9-4512-4289-a591-b7911c7d0d9d" providerId="ADAL" clId="{952A6100-E6E2-4C74-9986-0F4E0A06ECB3}" dt="2020-10-13T22:03:59.098" v="4837" actId="20577"/>
        <pc:sldMasterMkLst>
          <pc:docMk/>
          <pc:sldMasterMk cId="4282237191" sldId="2147483696"/>
        </pc:sldMasterMkLst>
        <pc:sldLayoutChg chg="del">
          <pc:chgData name="Katelyn Reczek" userId="8b90cbd9-4512-4289-a591-b7911c7d0d9d" providerId="ADAL" clId="{952A6100-E6E2-4C74-9986-0F4E0A06ECB3}" dt="2020-10-06T01:40:34.920" v="972" actId="2696"/>
          <pc:sldLayoutMkLst>
            <pc:docMk/>
            <pc:sldMasterMk cId="4282237191" sldId="2147483696"/>
            <pc:sldLayoutMk cId="591022245" sldId="2147483654"/>
          </pc:sldLayoutMkLst>
        </pc:sldLayoutChg>
        <pc:sldLayoutChg chg="addSp delSp modSp">
          <pc:chgData name="Katelyn Reczek" userId="8b90cbd9-4512-4289-a591-b7911c7d0d9d" providerId="ADAL" clId="{952A6100-E6E2-4C74-9986-0F4E0A06ECB3}" dt="2020-10-08T14:32:04.236" v="4300" actId="14100"/>
          <pc:sldLayoutMkLst>
            <pc:docMk/>
            <pc:sldMasterMk cId="4282237191" sldId="2147483696"/>
            <pc:sldLayoutMk cId="4144507687" sldId="2147483697"/>
          </pc:sldLayoutMkLst>
          <pc:spChg chg="add del">
            <ac:chgData name="Katelyn Reczek" userId="8b90cbd9-4512-4289-a591-b7911c7d0d9d" providerId="ADAL" clId="{952A6100-E6E2-4C74-9986-0F4E0A06ECB3}" dt="2020-10-08T05:02:15.380" v="3414" actId="478"/>
            <ac:spMkLst>
              <pc:docMk/>
              <pc:sldMasterMk cId="4282237191" sldId="2147483696"/>
              <pc:sldLayoutMk cId="4144507687" sldId="2147483697"/>
              <ac:spMk id="2" creationId="{80B87C4D-3355-4D81-9F31-19C492F56D71}"/>
            </ac:spMkLst>
          </pc:spChg>
          <pc:spChg chg="add del">
            <ac:chgData name="Katelyn Reczek" userId="8b90cbd9-4512-4289-a591-b7911c7d0d9d" providerId="ADAL" clId="{952A6100-E6E2-4C74-9986-0F4E0A06ECB3}" dt="2020-10-08T05:14:53.343" v="3528" actId="11529"/>
            <ac:spMkLst>
              <pc:docMk/>
              <pc:sldMasterMk cId="4282237191" sldId="2147483696"/>
              <pc:sldLayoutMk cId="4144507687" sldId="2147483697"/>
              <ac:spMk id="3" creationId="{1BEF8B17-C64C-436F-8451-78D72A37109B}"/>
            </ac:spMkLst>
          </pc:spChg>
          <pc:spChg chg="add mod">
            <ac:chgData name="Katelyn Reczek" userId="8b90cbd9-4512-4289-a591-b7911c7d0d9d" providerId="ADAL" clId="{952A6100-E6E2-4C74-9986-0F4E0A06ECB3}" dt="2020-10-08T06:09:06.628" v="4124" actId="255"/>
            <ac:spMkLst>
              <pc:docMk/>
              <pc:sldMasterMk cId="4282237191" sldId="2147483696"/>
              <pc:sldLayoutMk cId="4144507687" sldId="2147483697"/>
              <ac:spMk id="4" creationId="{3C649BEE-4C9F-4E4B-967B-900D1B761F24}"/>
            </ac:spMkLst>
          </pc:spChg>
          <pc:spChg chg="add mod ord">
            <ac:chgData name="Katelyn Reczek" userId="8b90cbd9-4512-4289-a591-b7911c7d0d9d" providerId="ADAL" clId="{952A6100-E6E2-4C74-9986-0F4E0A06ECB3}" dt="2020-10-08T05:19:36.892" v="3570" actId="14100"/>
            <ac:spMkLst>
              <pc:docMk/>
              <pc:sldMasterMk cId="4282237191" sldId="2147483696"/>
              <pc:sldLayoutMk cId="4144507687" sldId="2147483697"/>
              <ac:spMk id="5" creationId="{90ABB822-8525-4815-BBDD-97097F93767E}"/>
            </ac:spMkLst>
          </pc:spChg>
          <pc:spChg chg="add del mod">
            <ac:chgData name="Katelyn Reczek" userId="8b90cbd9-4512-4289-a591-b7911c7d0d9d" providerId="ADAL" clId="{952A6100-E6E2-4C74-9986-0F4E0A06ECB3}" dt="2020-10-08T05:18:55.261" v="3561" actId="478"/>
            <ac:spMkLst>
              <pc:docMk/>
              <pc:sldMasterMk cId="4282237191" sldId="2147483696"/>
              <pc:sldLayoutMk cId="4144507687" sldId="2147483697"/>
              <ac:spMk id="10" creationId="{CDDE621F-3EDD-4291-8BB2-B34904045CFF}"/>
            </ac:spMkLst>
          </pc:spChg>
          <pc:spChg chg="add mod ord">
            <ac:chgData name="Katelyn Reczek" userId="8b90cbd9-4512-4289-a591-b7911c7d0d9d" providerId="ADAL" clId="{952A6100-E6E2-4C74-9986-0F4E0A06ECB3}" dt="2020-10-07T15:04:21.576" v="2574" actId="1036"/>
            <ac:spMkLst>
              <pc:docMk/>
              <pc:sldMasterMk cId="4282237191" sldId="2147483696"/>
              <pc:sldLayoutMk cId="4144507687" sldId="2147483697"/>
              <ac:spMk id="11" creationId="{2BDED19A-51A9-47B1-867F-7FA17A7A49B9}"/>
            </ac:spMkLst>
          </pc:spChg>
          <pc:spChg chg="del">
            <ac:chgData name="Katelyn Reczek" userId="8b90cbd9-4512-4289-a591-b7911c7d0d9d" providerId="ADAL" clId="{952A6100-E6E2-4C74-9986-0F4E0A06ECB3}" dt="2020-10-07T15:04:16.712" v="2571" actId="478"/>
            <ac:spMkLst>
              <pc:docMk/>
              <pc:sldMasterMk cId="4282237191" sldId="2147483696"/>
              <pc:sldLayoutMk cId="4144507687" sldId="2147483697"/>
              <ac:spMk id="12" creationId="{22E0A77D-6F51-4B1B-AFDE-E5D9D13B00EA}"/>
            </ac:spMkLst>
          </pc:spChg>
          <pc:spChg chg="add del">
            <ac:chgData name="Katelyn Reczek" userId="8b90cbd9-4512-4289-a591-b7911c7d0d9d" providerId="ADAL" clId="{952A6100-E6E2-4C74-9986-0F4E0A06ECB3}" dt="2020-10-08T05:02:11.044" v="3411"/>
            <ac:spMkLst>
              <pc:docMk/>
              <pc:sldMasterMk cId="4282237191" sldId="2147483696"/>
              <pc:sldLayoutMk cId="4144507687" sldId="2147483697"/>
              <ac:spMk id="12" creationId="{F40E823E-76A5-4F60-87C1-28CA3AAE19F0}"/>
            </ac:spMkLst>
          </pc:spChg>
          <pc:spChg chg="del">
            <ac:chgData name="Katelyn Reczek" userId="8b90cbd9-4512-4289-a591-b7911c7d0d9d" providerId="ADAL" clId="{952A6100-E6E2-4C74-9986-0F4E0A06ECB3}" dt="2020-10-08T05:16:50.285" v="3554" actId="478"/>
            <ac:spMkLst>
              <pc:docMk/>
              <pc:sldMasterMk cId="4282237191" sldId="2147483696"/>
              <pc:sldLayoutMk cId="4144507687" sldId="2147483697"/>
              <ac:spMk id="13" creationId="{2C1088F4-294D-44B8-8DC4-2DCDF29CF73E}"/>
            </ac:spMkLst>
          </pc:spChg>
          <pc:spChg chg="del">
            <ac:chgData name="Katelyn Reczek" userId="8b90cbd9-4512-4289-a591-b7911c7d0d9d" providerId="ADAL" clId="{952A6100-E6E2-4C74-9986-0F4E0A06ECB3}" dt="2020-10-06T01:56:26.848" v="1040" actId="478"/>
            <ac:spMkLst>
              <pc:docMk/>
              <pc:sldMasterMk cId="4282237191" sldId="2147483696"/>
              <pc:sldLayoutMk cId="4144507687" sldId="2147483697"/>
              <ac:spMk id="14" creationId="{9935D653-41BD-40AF-8758-F0DCFFA0F796}"/>
            </ac:spMkLst>
          </pc:spChg>
          <pc:spChg chg="add del">
            <ac:chgData name="Katelyn Reczek" userId="8b90cbd9-4512-4289-a591-b7911c7d0d9d" providerId="ADAL" clId="{952A6100-E6E2-4C74-9986-0F4E0A06ECB3}" dt="2020-10-08T05:02:11.044" v="3411"/>
            <ac:spMkLst>
              <pc:docMk/>
              <pc:sldMasterMk cId="4282237191" sldId="2147483696"/>
              <pc:sldLayoutMk cId="4144507687" sldId="2147483697"/>
              <ac:spMk id="14" creationId="{ACE84D19-5BCF-41E3-96BE-6D9F382DB9BD}"/>
            </ac:spMkLst>
          </pc:spChg>
          <pc:spChg chg="add del mod">
            <ac:chgData name="Katelyn Reczek" userId="8b90cbd9-4512-4289-a591-b7911c7d0d9d" providerId="ADAL" clId="{952A6100-E6E2-4C74-9986-0F4E0A06ECB3}" dt="2020-10-08T05:15:40.079" v="3550" actId="478"/>
            <ac:spMkLst>
              <pc:docMk/>
              <pc:sldMasterMk cId="4282237191" sldId="2147483696"/>
              <pc:sldLayoutMk cId="4144507687" sldId="2147483697"/>
              <ac:spMk id="16" creationId="{05DFADA4-73C1-4DEB-9DDB-CBF4A61607AE}"/>
            </ac:spMkLst>
          </pc:spChg>
          <pc:spChg chg="add mod">
            <ac:chgData name="Katelyn Reczek" userId="8b90cbd9-4512-4289-a591-b7911c7d0d9d" providerId="ADAL" clId="{952A6100-E6E2-4C74-9986-0F4E0A06ECB3}" dt="2020-10-08T06:08:06.056" v="4117" actId="2711"/>
            <ac:spMkLst>
              <pc:docMk/>
              <pc:sldMasterMk cId="4282237191" sldId="2147483696"/>
              <pc:sldLayoutMk cId="4144507687" sldId="2147483697"/>
              <ac:spMk id="17" creationId="{8D2C8852-C65D-4B1C-ABA0-893EF2237E44}"/>
            </ac:spMkLst>
          </pc:spChg>
          <pc:spChg chg="add del mod">
            <ac:chgData name="Katelyn Reczek" userId="8b90cbd9-4512-4289-a591-b7911c7d0d9d" providerId="ADAL" clId="{952A6100-E6E2-4C74-9986-0F4E0A06ECB3}" dt="2020-10-08T06:05:18.612" v="3998" actId="14100"/>
            <ac:spMkLst>
              <pc:docMk/>
              <pc:sldMasterMk cId="4282237191" sldId="2147483696"/>
              <pc:sldLayoutMk cId="4144507687" sldId="2147483697"/>
              <ac:spMk id="20" creationId="{E4E4BEB2-148E-49AB-BB90-695C7F061A43}"/>
            </ac:spMkLst>
          </pc:spChg>
          <pc:spChg chg="add mod">
            <ac:chgData name="Katelyn Reczek" userId="8b90cbd9-4512-4289-a591-b7911c7d0d9d" providerId="ADAL" clId="{952A6100-E6E2-4C74-9986-0F4E0A06ECB3}" dt="2020-10-08T05:18:51.926" v="3560" actId="207"/>
            <ac:spMkLst>
              <pc:docMk/>
              <pc:sldMasterMk cId="4282237191" sldId="2147483696"/>
              <pc:sldLayoutMk cId="4144507687" sldId="2147483697"/>
              <ac:spMk id="22" creationId="{17A1B987-AF22-4B11-9709-AA82109E8D61}"/>
            </ac:spMkLst>
          </pc:spChg>
          <pc:spChg chg="add mod">
            <ac:chgData name="Katelyn Reczek" userId="8b90cbd9-4512-4289-a591-b7911c7d0d9d" providerId="ADAL" clId="{952A6100-E6E2-4C74-9986-0F4E0A06ECB3}" dt="2020-10-08T14:32:04.236" v="4300" actId="14100"/>
            <ac:spMkLst>
              <pc:docMk/>
              <pc:sldMasterMk cId="4282237191" sldId="2147483696"/>
              <pc:sldLayoutMk cId="4144507687" sldId="2147483697"/>
              <ac:spMk id="23" creationId="{5EDF3D44-CD77-4617-B9C4-CAD38AD3004F}"/>
            </ac:spMkLst>
          </pc:spChg>
          <pc:spChg chg="add del mod">
            <ac:chgData name="Katelyn Reczek" userId="8b90cbd9-4512-4289-a591-b7911c7d0d9d" providerId="ADAL" clId="{952A6100-E6E2-4C74-9986-0F4E0A06ECB3}" dt="2020-10-08T05:27:19.604" v="3713" actId="478"/>
            <ac:spMkLst>
              <pc:docMk/>
              <pc:sldMasterMk cId="4282237191" sldId="2147483696"/>
              <pc:sldLayoutMk cId="4144507687" sldId="2147483697"/>
              <ac:spMk id="24" creationId="{EB5BBA3E-3124-4BD9-B05F-4D9BA12751DB}"/>
            </ac:spMkLst>
          </pc:spChg>
          <pc:spChg chg="mod">
            <ac:chgData name="Katelyn Reczek" userId="8b90cbd9-4512-4289-a591-b7911c7d0d9d" providerId="ADAL" clId="{952A6100-E6E2-4C74-9986-0F4E0A06ECB3}" dt="2020-10-08T06:01:23.309" v="3862" actId="1076"/>
            <ac:spMkLst>
              <pc:docMk/>
              <pc:sldMasterMk cId="4282237191" sldId="2147483696"/>
              <pc:sldLayoutMk cId="4144507687" sldId="2147483697"/>
              <ac:spMk id="27" creationId="{B1327C6A-6C3F-4964-A57E-C08F75F49256}"/>
            </ac:spMkLst>
          </pc:spChg>
          <pc:grpChg chg="add mod">
            <ac:chgData name="Katelyn Reczek" userId="8b90cbd9-4512-4289-a591-b7911c7d0d9d" providerId="ADAL" clId="{952A6100-E6E2-4C74-9986-0F4E0A06ECB3}" dt="2020-10-08T06:00:09.382" v="3839" actId="1076"/>
            <ac:grpSpMkLst>
              <pc:docMk/>
              <pc:sldMasterMk cId="4282237191" sldId="2147483696"/>
              <pc:sldLayoutMk cId="4144507687" sldId="2147483697"/>
              <ac:grpSpMk id="26" creationId="{5DBD18E8-C9E8-4418-B963-E3BE91CCCF52}"/>
            </ac:grpSpMkLst>
          </pc:grpChg>
          <pc:picChg chg="del">
            <ac:chgData name="Katelyn Reczek" userId="8b90cbd9-4512-4289-a591-b7911c7d0d9d" providerId="ADAL" clId="{952A6100-E6E2-4C74-9986-0F4E0A06ECB3}" dt="2020-10-08T05:02:13.142" v="3412" actId="478"/>
            <ac:picMkLst>
              <pc:docMk/>
              <pc:sldMasterMk cId="4282237191" sldId="2147483696"/>
              <pc:sldLayoutMk cId="4144507687" sldId="2147483697"/>
              <ac:picMk id="6" creationId="{B6F98920-6436-4450-AFDE-FBE2A5441F68}"/>
            </ac:picMkLst>
          </pc:picChg>
          <pc:picChg chg="add del">
            <ac:chgData name="Katelyn Reczek" userId="8b90cbd9-4512-4289-a591-b7911c7d0d9d" providerId="ADAL" clId="{952A6100-E6E2-4C74-9986-0F4E0A06ECB3}" dt="2020-10-08T05:02:11.044" v="3411"/>
            <ac:picMkLst>
              <pc:docMk/>
              <pc:sldMasterMk cId="4282237191" sldId="2147483696"/>
              <pc:sldLayoutMk cId="4144507687" sldId="2147483697"/>
              <ac:picMk id="15" creationId="{22EF0688-614B-4F3A-8712-4732015F5EB1}"/>
            </ac:picMkLst>
          </pc:picChg>
          <pc:picChg chg="del">
            <ac:chgData name="Katelyn Reczek" userId="8b90cbd9-4512-4289-a591-b7911c7d0d9d" providerId="ADAL" clId="{952A6100-E6E2-4C74-9986-0F4E0A06ECB3}" dt="2020-10-08T05:14:39.780" v="3527" actId="478"/>
            <ac:picMkLst>
              <pc:docMk/>
              <pc:sldMasterMk cId="4282237191" sldId="2147483696"/>
              <pc:sldLayoutMk cId="4144507687" sldId="2147483697"/>
              <ac:picMk id="18" creationId="{EE322AEA-91FA-4C1B-8E26-AD9722976A33}"/>
            </ac:picMkLst>
          </pc:picChg>
          <pc:picChg chg="add del">
            <ac:chgData name="Katelyn Reczek" userId="8b90cbd9-4512-4289-a591-b7911c7d0d9d" providerId="ADAL" clId="{952A6100-E6E2-4C74-9986-0F4E0A06ECB3}" dt="2020-10-07T01:41:22.053" v="2082" actId="478"/>
            <ac:picMkLst>
              <pc:docMk/>
              <pc:sldMasterMk cId="4282237191" sldId="2147483696"/>
              <pc:sldLayoutMk cId="4144507687" sldId="2147483697"/>
              <ac:picMk id="19" creationId="{3EE3E034-76F6-4296-87C7-F0F4F63CD336}"/>
            </ac:picMkLst>
          </pc:picChg>
          <pc:picChg chg="add mod ord">
            <ac:chgData name="Katelyn Reczek" userId="8b90cbd9-4512-4289-a591-b7911c7d0d9d" providerId="ADAL" clId="{952A6100-E6E2-4C74-9986-0F4E0A06ECB3}" dt="2020-10-08T05:27:41.261" v="3716" actId="1076"/>
            <ac:picMkLst>
              <pc:docMk/>
              <pc:sldMasterMk cId="4282237191" sldId="2147483696"/>
              <pc:sldLayoutMk cId="4144507687" sldId="2147483697"/>
              <ac:picMk id="21" creationId="{79001007-F65A-4ABA-8FB8-AB42E2265A10}"/>
            </ac:picMkLst>
          </pc:picChg>
          <pc:picChg chg="add del mod">
            <ac:chgData name="Katelyn Reczek" userId="8b90cbd9-4512-4289-a591-b7911c7d0d9d" providerId="ADAL" clId="{952A6100-E6E2-4C74-9986-0F4E0A06ECB3}" dt="2020-10-08T06:00:01.171" v="3837" actId="478"/>
            <ac:picMkLst>
              <pc:docMk/>
              <pc:sldMasterMk cId="4282237191" sldId="2147483696"/>
              <pc:sldLayoutMk cId="4144507687" sldId="2147483697"/>
              <ac:picMk id="25" creationId="{FD46A653-4B9F-4DEE-9694-8635920A9FBC}"/>
            </ac:picMkLst>
          </pc:picChg>
          <pc:cxnChg chg="add del mod">
            <ac:chgData name="Katelyn Reczek" userId="8b90cbd9-4512-4289-a591-b7911c7d0d9d" providerId="ADAL" clId="{952A6100-E6E2-4C74-9986-0F4E0A06ECB3}" dt="2020-10-08T05:23:02.836" v="3642" actId="478"/>
            <ac:cxnSpMkLst>
              <pc:docMk/>
              <pc:sldMasterMk cId="4282237191" sldId="2147483696"/>
              <pc:sldLayoutMk cId="4144507687" sldId="2147483697"/>
              <ac:cxnSpMk id="8" creationId="{95ED0D09-0309-43E6-BFAF-3A88BDE3188E}"/>
            </ac:cxnSpMkLst>
          </pc:cxnChg>
          <pc:cxnChg chg="mod">
            <ac:chgData name="Katelyn Reczek" userId="8b90cbd9-4512-4289-a591-b7911c7d0d9d" providerId="ADAL" clId="{952A6100-E6E2-4C74-9986-0F4E0A06ECB3}" dt="2020-10-08T06:01:29.052" v="3863" actId="14100"/>
            <ac:cxnSpMkLst>
              <pc:docMk/>
              <pc:sldMasterMk cId="4282237191" sldId="2147483696"/>
              <pc:sldLayoutMk cId="4144507687" sldId="2147483697"/>
              <ac:cxnSpMk id="28" creationId="{3F92C86C-BB31-4591-BFF2-E1689BF3C5E4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2:02:40.475" v="4832" actId="1076"/>
          <pc:sldLayoutMkLst>
            <pc:docMk/>
            <pc:sldMasterMk cId="4282237191" sldId="2147483696"/>
            <pc:sldLayoutMk cId="2918297721" sldId="2147483698"/>
          </pc:sldLayoutMkLst>
          <pc:spChg chg="del">
            <ac:chgData name="Katelyn Reczek" userId="8b90cbd9-4512-4289-a591-b7911c7d0d9d" providerId="ADAL" clId="{952A6100-E6E2-4C74-9986-0F4E0A06ECB3}" dt="2020-10-09T20:18:33.207" v="4326" actId="478"/>
            <ac:spMkLst>
              <pc:docMk/>
              <pc:sldMasterMk cId="4282237191" sldId="2147483696"/>
              <pc:sldLayoutMk cId="2918297721" sldId="2147483698"/>
              <ac:spMk id="2" creationId="{9CB82700-0EEB-48CF-8090-464FA965AE23}"/>
            </ac:spMkLst>
          </pc:spChg>
          <pc:spChg chg="mod">
            <ac:chgData name="Katelyn Reczek" userId="8b90cbd9-4512-4289-a591-b7911c7d0d9d" providerId="ADAL" clId="{952A6100-E6E2-4C74-9986-0F4E0A06ECB3}" dt="2020-10-08T05:29:48.196" v="3731" actId="14100"/>
            <ac:spMkLst>
              <pc:docMk/>
              <pc:sldMasterMk cId="4282237191" sldId="2147483696"/>
              <pc:sldLayoutMk cId="2918297721" sldId="2147483698"/>
              <ac:spMk id="3" creationId="{BDD6F6A6-7A36-4A66-B401-BC57C5F05CDE}"/>
            </ac:spMkLst>
          </pc:spChg>
          <pc:spChg chg="mod">
            <ac:chgData name="Katelyn Reczek" userId="8b90cbd9-4512-4289-a591-b7911c7d0d9d" providerId="ADAL" clId="{952A6100-E6E2-4C74-9986-0F4E0A06ECB3}" dt="2020-10-06T02:24:21.768" v="1246" actId="208"/>
            <ac:spMkLst>
              <pc:docMk/>
              <pc:sldMasterMk cId="4282237191" sldId="2147483696"/>
              <pc:sldLayoutMk cId="2918297721" sldId="2147483698"/>
              <ac:spMk id="4" creationId="{24792F92-7ABF-4F0D-9C6C-FEFA78648B6B}"/>
            </ac:spMkLst>
          </pc:spChg>
          <pc:spChg chg="del">
            <ac:chgData name="Katelyn Reczek" userId="8b90cbd9-4512-4289-a591-b7911c7d0d9d" providerId="ADAL" clId="{952A6100-E6E2-4C74-9986-0F4E0A06ECB3}" dt="2020-10-07T15:04:09.716" v="2568" actId="478"/>
            <ac:spMkLst>
              <pc:docMk/>
              <pc:sldMasterMk cId="4282237191" sldId="2147483696"/>
              <pc:sldLayoutMk cId="2918297721" sldId="2147483698"/>
              <ac:spMk id="8" creationId="{5E4710BC-88C5-4C1B-A3D9-21151B573989}"/>
            </ac:spMkLst>
          </pc:spChg>
          <pc:spChg chg="add del">
            <ac:chgData name="Katelyn Reczek" userId="8b90cbd9-4512-4289-a591-b7911c7d0d9d" providerId="ADAL" clId="{952A6100-E6E2-4C74-9986-0F4E0A06ECB3}" dt="2020-10-07T19:56:57.709" v="3027"/>
            <ac:spMkLst>
              <pc:docMk/>
              <pc:sldMasterMk cId="4282237191" sldId="2147483696"/>
              <pc:sldLayoutMk cId="2918297721" sldId="2147483698"/>
              <ac:spMk id="9" creationId="{38C3540C-2996-4200-AAE3-CD35CD11D9A8}"/>
            </ac:spMkLst>
          </pc:spChg>
          <pc:spChg chg="del">
            <ac:chgData name="Katelyn Reczek" userId="8b90cbd9-4512-4289-a591-b7911c7d0d9d" providerId="ADAL" clId="{952A6100-E6E2-4C74-9986-0F4E0A06ECB3}" dt="2020-10-06T02:11:00.058" v="1146" actId="478"/>
            <ac:spMkLst>
              <pc:docMk/>
              <pc:sldMasterMk cId="4282237191" sldId="2147483696"/>
              <pc:sldLayoutMk cId="2918297721" sldId="2147483698"/>
              <ac:spMk id="9" creationId="{847498AD-3ED9-42F5-A207-E4B462ADC5B3}"/>
            </ac:spMkLst>
          </pc:spChg>
          <pc:spChg chg="del">
            <ac:chgData name="Katelyn Reczek" userId="8b90cbd9-4512-4289-a591-b7911c7d0d9d" providerId="ADAL" clId="{952A6100-E6E2-4C74-9986-0F4E0A06ECB3}" dt="2020-10-06T01:56:20.127" v="1038" actId="478"/>
            <ac:spMkLst>
              <pc:docMk/>
              <pc:sldMasterMk cId="4282237191" sldId="2147483696"/>
              <pc:sldLayoutMk cId="2918297721" sldId="2147483698"/>
              <ac:spMk id="12" creationId="{ED911EB0-75C7-4CCA-AC62-372F2E5AC7D8}"/>
            </ac:spMkLst>
          </pc:spChg>
          <pc:spChg chg="add del">
            <ac:chgData name="Katelyn Reczek" userId="8b90cbd9-4512-4289-a591-b7911c7d0d9d" providerId="ADAL" clId="{952A6100-E6E2-4C74-9986-0F4E0A06ECB3}" dt="2020-10-06T02:11:00.811" v="1147" actId="478"/>
            <ac:spMkLst>
              <pc:docMk/>
              <pc:sldMasterMk cId="4282237191" sldId="2147483696"/>
              <pc:sldLayoutMk cId="2918297721" sldId="2147483698"/>
              <ac:spMk id="15" creationId="{C49FE62D-A034-4615-841E-B7DE102C7066}"/>
            </ac:spMkLst>
          </pc:spChg>
          <pc:spChg chg="add del mod">
            <ac:chgData name="Katelyn Reczek" userId="8b90cbd9-4512-4289-a591-b7911c7d0d9d" providerId="ADAL" clId="{952A6100-E6E2-4C74-9986-0F4E0A06ECB3}" dt="2020-10-08T14:37:30.500" v="4302" actId="14100"/>
            <ac:spMkLst>
              <pc:docMk/>
              <pc:sldMasterMk cId="4282237191" sldId="2147483696"/>
              <pc:sldLayoutMk cId="2918297721" sldId="2147483698"/>
              <ac:spMk id="16" creationId="{BC158CC3-9AC4-4EF8-B5C0-1ED91C0C2545}"/>
            </ac:spMkLst>
          </pc:spChg>
          <pc:spChg chg="add del">
            <ac:chgData name="Katelyn Reczek" userId="8b90cbd9-4512-4289-a591-b7911c7d0d9d" providerId="ADAL" clId="{952A6100-E6E2-4C74-9986-0F4E0A06ECB3}" dt="2020-10-07T01:41:23.282" v="2085" actId="478"/>
            <ac:spMkLst>
              <pc:docMk/>
              <pc:sldMasterMk cId="4282237191" sldId="2147483696"/>
              <pc:sldLayoutMk cId="2918297721" sldId="2147483698"/>
              <ac:spMk id="17" creationId="{67AD6B86-9686-44BC-9AA8-4142CC8C4C53}"/>
            </ac:spMkLst>
          </pc:spChg>
          <pc:spChg chg="add ord">
            <ac:chgData name="Katelyn Reczek" userId="8b90cbd9-4512-4289-a591-b7911c7d0d9d" providerId="ADAL" clId="{952A6100-E6E2-4C74-9986-0F4E0A06ECB3}" dt="2020-10-07T15:04:12.408" v="2570" actId="167"/>
            <ac:spMkLst>
              <pc:docMk/>
              <pc:sldMasterMk cId="4282237191" sldId="2147483696"/>
              <pc:sldLayoutMk cId="2918297721" sldId="2147483698"/>
              <ac:spMk id="18" creationId="{643D5AE7-C7D6-47FF-83F9-496EACE33512}"/>
            </ac:spMkLst>
          </pc:spChg>
          <pc:spChg chg="add del">
            <ac:chgData name="Katelyn Reczek" userId="8b90cbd9-4512-4289-a591-b7911c7d0d9d" providerId="ADAL" clId="{952A6100-E6E2-4C74-9986-0F4E0A06ECB3}" dt="2020-10-09T20:19:04.552" v="4339" actId="478"/>
            <ac:spMkLst>
              <pc:docMk/>
              <pc:sldMasterMk cId="4282237191" sldId="2147483696"/>
              <pc:sldLayoutMk cId="2918297721" sldId="2147483698"/>
              <ac:spMk id="19" creationId="{201B4B0C-505B-4542-8AAB-4F1EB2C24664}"/>
            </ac:spMkLst>
          </pc:spChg>
          <pc:spChg chg="mod">
            <ac:chgData name="Katelyn Reczek" userId="8b90cbd9-4512-4289-a591-b7911c7d0d9d" providerId="ADAL" clId="{952A6100-E6E2-4C74-9986-0F4E0A06ECB3}" dt="2020-10-06T02:24:21.768" v="1246" actId="208"/>
            <ac:spMkLst>
              <pc:docMk/>
              <pc:sldMasterMk cId="4282237191" sldId="2147483696"/>
              <pc:sldLayoutMk cId="2918297721" sldId="2147483698"/>
              <ac:spMk id="21" creationId="{518F3982-26B7-4651-AACC-3F2457128816}"/>
            </ac:spMkLst>
          </pc:spChg>
          <pc:spChg chg="del">
            <ac:chgData name="Katelyn Reczek" userId="8b90cbd9-4512-4289-a591-b7911c7d0d9d" providerId="ADAL" clId="{952A6100-E6E2-4C74-9986-0F4E0A06ECB3}" dt="2020-10-07T15:30:03.635" v="2664" actId="478"/>
            <ac:spMkLst>
              <pc:docMk/>
              <pc:sldMasterMk cId="4282237191" sldId="2147483696"/>
              <pc:sldLayoutMk cId="2918297721" sldId="2147483698"/>
              <ac:spMk id="23" creationId="{4A4A0528-2FA7-4842-A52D-601C77D669E6}"/>
            </ac:spMkLst>
          </pc:spChg>
          <pc:spChg chg="add mod">
            <ac:chgData name="Katelyn Reczek" userId="8b90cbd9-4512-4289-a591-b7911c7d0d9d" providerId="ADAL" clId="{952A6100-E6E2-4C74-9986-0F4E0A06ECB3}" dt="2020-10-08T05:29:54.292" v="3734" actId="1076"/>
            <ac:spMkLst>
              <pc:docMk/>
              <pc:sldMasterMk cId="4282237191" sldId="2147483696"/>
              <pc:sldLayoutMk cId="2918297721" sldId="2147483698"/>
              <ac:spMk id="24" creationId="{54B7ACBB-BB7C-4FDE-BACE-09E051AC51E4}"/>
            </ac:spMkLst>
          </pc:spChg>
          <pc:spChg chg="add">
            <ac:chgData name="Katelyn Reczek" userId="8b90cbd9-4512-4289-a591-b7911c7d0d9d" providerId="ADAL" clId="{952A6100-E6E2-4C74-9986-0F4E0A06ECB3}" dt="2020-10-09T20:19:04.727" v="4340"/>
            <ac:spMkLst>
              <pc:docMk/>
              <pc:sldMasterMk cId="4282237191" sldId="2147483696"/>
              <pc:sldLayoutMk cId="2918297721" sldId="2147483698"/>
              <ac:spMk id="28" creationId="{13C84070-2A66-400C-9886-96116C4074CA}"/>
            </ac:spMkLst>
          </pc:spChg>
          <pc:grpChg chg="add del">
            <ac:chgData name="Katelyn Reczek" userId="8b90cbd9-4512-4289-a591-b7911c7d0d9d" providerId="ADAL" clId="{952A6100-E6E2-4C74-9986-0F4E0A06ECB3}" dt="2020-10-09T20:18:34.049" v="4327" actId="478"/>
            <ac:grpSpMkLst>
              <pc:docMk/>
              <pc:sldMasterMk cId="4282237191" sldId="2147483696"/>
              <pc:sldLayoutMk cId="2918297721" sldId="2147483698"/>
              <ac:grpSpMk id="15" creationId="{170CB975-A6BF-48CB-AC5D-A5ADA3001A2F}"/>
            </ac:grpSpMkLst>
          </pc:grpChg>
          <pc:grpChg chg="add del mod">
            <ac:chgData name="Katelyn Reczek" userId="8b90cbd9-4512-4289-a591-b7911c7d0d9d" providerId="ADAL" clId="{952A6100-E6E2-4C74-9986-0F4E0A06ECB3}" dt="2020-10-08T04:48:19.853" v="3305" actId="478"/>
            <ac:grpSpMkLst>
              <pc:docMk/>
              <pc:sldMasterMk cId="4282237191" sldId="2147483696"/>
              <pc:sldLayoutMk cId="2918297721" sldId="2147483698"/>
              <ac:grpSpMk id="19" creationId="{57C8EB06-6800-46BA-9BF3-950ED0D2CFE8}"/>
            </ac:grpSpMkLst>
          </pc:grpChg>
          <pc:grpChg chg="add">
            <ac:chgData name="Katelyn Reczek" userId="8b90cbd9-4512-4289-a591-b7911c7d0d9d" providerId="ADAL" clId="{952A6100-E6E2-4C74-9986-0F4E0A06ECB3}" dt="2020-10-09T20:18:34.762" v="4328"/>
            <ac:grpSpMkLst>
              <pc:docMk/>
              <pc:sldMasterMk cId="4282237191" sldId="2147483696"/>
              <pc:sldLayoutMk cId="2918297721" sldId="2147483698"/>
              <ac:grpSpMk id="20" creationId="{5FFD391F-E45C-438C-8E39-E35CBE75581C}"/>
            </ac:grpSpMkLst>
          </pc:grpChg>
          <pc:grpChg chg="del mod">
            <ac:chgData name="Katelyn Reczek" userId="8b90cbd9-4512-4289-a591-b7911c7d0d9d" providerId="ADAL" clId="{952A6100-E6E2-4C74-9986-0F4E0A06ECB3}" dt="2020-10-07T15:05:10.867" v="2580" actId="478"/>
            <ac:grpSpMkLst>
              <pc:docMk/>
              <pc:sldMasterMk cId="4282237191" sldId="2147483696"/>
              <pc:sldLayoutMk cId="2918297721" sldId="2147483698"/>
              <ac:grpSpMk id="31" creationId="{59B12882-5B9C-4A25-8518-2553B07A51AB}"/>
            </ac:grpSpMkLst>
          </pc:grpChg>
          <pc:picChg chg="add del mod">
            <ac:chgData name="Katelyn Reczek" userId="8b90cbd9-4512-4289-a591-b7911c7d0d9d" providerId="ADAL" clId="{952A6100-E6E2-4C74-9986-0F4E0A06ECB3}" dt="2020-10-07T19:54:53.242" v="2999" actId="478"/>
            <ac:picMkLst>
              <pc:docMk/>
              <pc:sldMasterMk cId="4282237191" sldId="2147483696"/>
              <pc:sldLayoutMk cId="2918297721" sldId="2147483698"/>
              <ac:picMk id="6" creationId="{5B0BBDCD-6969-4F2D-A70A-01AF384CA3F1}"/>
            </ac:picMkLst>
          </pc:picChg>
          <pc:picChg chg="add del mod">
            <ac:chgData name="Katelyn Reczek" userId="8b90cbd9-4512-4289-a591-b7911c7d0d9d" providerId="ADAL" clId="{952A6100-E6E2-4C74-9986-0F4E0A06ECB3}" dt="2020-10-07T19:56:44.202" v="3025" actId="478"/>
            <ac:picMkLst>
              <pc:docMk/>
              <pc:sldMasterMk cId="4282237191" sldId="2147483696"/>
              <pc:sldLayoutMk cId="2918297721" sldId="2147483698"/>
              <ac:picMk id="24" creationId="{0079D7CA-A14C-483F-B223-59DD07F53529}"/>
            </ac:picMkLst>
          </pc:picChg>
          <pc:picChg chg="add del mod">
            <ac:chgData name="Katelyn Reczek" userId="8b90cbd9-4512-4289-a591-b7911c7d0d9d" providerId="ADAL" clId="{952A6100-E6E2-4C74-9986-0F4E0A06ECB3}" dt="2020-10-07T19:53:55.326" v="2990"/>
            <ac:picMkLst>
              <pc:docMk/>
              <pc:sldMasterMk cId="4282237191" sldId="2147483696"/>
              <pc:sldLayoutMk cId="2918297721" sldId="2147483698"/>
              <ac:picMk id="25" creationId="{85BB9D76-4682-4E2B-BF34-9287A2BE03D6}"/>
            </ac:picMkLst>
          </pc:picChg>
          <pc:picChg chg="add mod">
            <ac:chgData name="Katelyn Reczek" userId="8b90cbd9-4512-4289-a591-b7911c7d0d9d" providerId="ADAL" clId="{952A6100-E6E2-4C74-9986-0F4E0A06ECB3}" dt="2020-10-13T22:02:40.475" v="4832" actId="1076"/>
            <ac:picMkLst>
              <pc:docMk/>
              <pc:sldMasterMk cId="4282237191" sldId="2147483696"/>
              <pc:sldLayoutMk cId="2918297721" sldId="2147483698"/>
              <ac:picMk id="26" creationId="{303CBC4B-E73C-4000-85C8-04FEF3991895}"/>
            </ac:picMkLst>
          </pc:picChg>
          <pc:picChg chg="add mod">
            <ac:chgData name="Katelyn Reczek" userId="8b90cbd9-4512-4289-a591-b7911c7d0d9d" providerId="ADAL" clId="{952A6100-E6E2-4C74-9986-0F4E0A06ECB3}" dt="2020-10-07T19:59:11.716" v="3045" actId="1076"/>
            <ac:picMkLst>
              <pc:docMk/>
              <pc:sldMasterMk cId="4282237191" sldId="2147483696"/>
              <pc:sldLayoutMk cId="2918297721" sldId="2147483698"/>
              <ac:picMk id="27" creationId="{D6286BAD-F84F-442E-8C0A-5CEB2C3A5DBB}"/>
            </ac:picMkLst>
          </pc:picChg>
          <pc:cxnChg chg="mod">
            <ac:chgData name="Katelyn Reczek" userId="8b90cbd9-4512-4289-a591-b7911c7d0d9d" providerId="ADAL" clId="{952A6100-E6E2-4C74-9986-0F4E0A06ECB3}" dt="2020-10-06T02:24:21.768" v="1246" actId="208"/>
            <ac:cxnSpMkLst>
              <pc:docMk/>
              <pc:sldMasterMk cId="4282237191" sldId="2147483696"/>
              <pc:sldLayoutMk cId="2918297721" sldId="2147483698"/>
              <ac:cxnSpMk id="10" creationId="{11096DF5-1CDD-4488-9F6F-3EFA641B5368}"/>
            </ac:cxnSpMkLst>
          </pc:cxnChg>
          <pc:cxnChg chg="mod">
            <ac:chgData name="Katelyn Reczek" userId="8b90cbd9-4512-4289-a591-b7911c7d0d9d" providerId="ADAL" clId="{952A6100-E6E2-4C74-9986-0F4E0A06ECB3}" dt="2020-10-07T15:30:13.443" v="2667" actId="14100"/>
            <ac:cxnSpMkLst>
              <pc:docMk/>
              <pc:sldMasterMk cId="4282237191" sldId="2147483696"/>
              <pc:sldLayoutMk cId="2918297721" sldId="2147483698"/>
              <ac:cxnSpMk id="22" creationId="{A3937CAC-3DF2-48FC-A72A-C37739ADE34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8:14.636" v="4820" actId="255"/>
          <pc:sldLayoutMkLst>
            <pc:docMk/>
            <pc:sldMasterMk cId="4282237191" sldId="2147483696"/>
            <pc:sldLayoutMk cId="2682908345" sldId="2147483699"/>
          </pc:sldLayoutMkLst>
          <pc:spChg chg="mod">
            <ac:chgData name="Katelyn Reczek" userId="8b90cbd9-4512-4289-a591-b7911c7d0d9d" providerId="ADAL" clId="{952A6100-E6E2-4C74-9986-0F4E0A06ECB3}" dt="2020-10-13T21:57:40.714" v="4815" actId="255"/>
            <ac:spMkLst>
              <pc:docMk/>
              <pc:sldMasterMk cId="4282237191" sldId="2147483696"/>
              <pc:sldLayoutMk cId="2682908345" sldId="2147483699"/>
              <ac:spMk id="2" creationId="{7D275AAF-6569-42C1-8D34-652FE05C1F02}"/>
            </ac:spMkLst>
          </pc:spChg>
          <pc:spChg chg="mod">
            <ac:chgData name="Katelyn Reczek" userId="8b90cbd9-4512-4289-a591-b7911c7d0d9d" providerId="ADAL" clId="{952A6100-E6E2-4C74-9986-0F4E0A06ECB3}" dt="2020-10-13T21:58:14.636" v="4820" actId="255"/>
            <ac:spMkLst>
              <pc:docMk/>
              <pc:sldMasterMk cId="4282237191" sldId="2147483696"/>
              <pc:sldLayoutMk cId="2682908345" sldId="2147483699"/>
              <ac:spMk id="3" creationId="{D7623CFE-AC15-4B78-BD02-EF68CC416DDF}"/>
            </ac:spMkLst>
          </pc:spChg>
          <pc:spChg chg="del">
            <ac:chgData name="Katelyn Reczek" userId="8b90cbd9-4512-4289-a591-b7911c7d0d9d" providerId="ADAL" clId="{952A6100-E6E2-4C74-9986-0F4E0A06ECB3}" dt="2020-10-06T01:28:09.062" v="853" actId="478"/>
            <ac:spMkLst>
              <pc:docMk/>
              <pc:sldMasterMk cId="4282237191" sldId="2147483696"/>
              <pc:sldLayoutMk cId="2682908345" sldId="2147483699"/>
              <ac:spMk id="10" creationId="{8CF7340B-55E6-469B-B6B7-DCF75EB63F6F}"/>
            </ac:spMkLst>
          </pc:spChg>
          <pc:spChg chg="add del ord">
            <ac:chgData name="Katelyn Reczek" userId="8b90cbd9-4512-4289-a591-b7911c7d0d9d" providerId="ADAL" clId="{952A6100-E6E2-4C74-9986-0F4E0A06ECB3}" dt="2020-10-07T15:14:14.474" v="2639" actId="478"/>
            <ac:spMkLst>
              <pc:docMk/>
              <pc:sldMasterMk cId="4282237191" sldId="2147483696"/>
              <pc:sldLayoutMk cId="2682908345" sldId="2147483699"/>
              <ac:spMk id="11" creationId="{831BD453-0896-4B41-B684-DF4CB61679AD}"/>
            </ac:spMkLst>
          </pc:spChg>
          <pc:spChg chg="add del">
            <ac:chgData name="Katelyn Reczek" userId="8b90cbd9-4512-4289-a591-b7911c7d0d9d" providerId="ADAL" clId="{952A6100-E6E2-4C74-9986-0F4E0A06ECB3}" dt="2020-10-06T02:11:53.092" v="1168" actId="478"/>
            <ac:spMkLst>
              <pc:docMk/>
              <pc:sldMasterMk cId="4282237191" sldId="2147483696"/>
              <pc:sldLayoutMk cId="2682908345" sldId="2147483699"/>
              <ac:spMk id="13" creationId="{7F520854-B4CD-4593-B0DF-7BD71C46AC3C}"/>
            </ac:spMkLst>
          </pc:spChg>
          <pc:spChg chg="add ord">
            <ac:chgData name="Katelyn Reczek" userId="8b90cbd9-4512-4289-a591-b7911c7d0d9d" providerId="ADAL" clId="{952A6100-E6E2-4C74-9986-0F4E0A06ECB3}" dt="2020-10-07T15:14:16.910" v="2641" actId="167"/>
            <ac:spMkLst>
              <pc:docMk/>
              <pc:sldMasterMk cId="4282237191" sldId="2147483696"/>
              <pc:sldLayoutMk cId="2682908345" sldId="2147483699"/>
              <ac:spMk id="13" creationId="{9FEEC943-CF0D-4E66-8F7E-0DD81091487D}"/>
            </ac:spMkLst>
          </pc:spChg>
          <pc:spChg chg="add del">
            <ac:chgData name="Katelyn Reczek" userId="8b90cbd9-4512-4289-a591-b7911c7d0d9d" providerId="ADAL" clId="{952A6100-E6E2-4C74-9986-0F4E0A06ECB3}" dt="2020-10-06T01:57:33.128" v="1052" actId="478"/>
            <ac:spMkLst>
              <pc:docMk/>
              <pc:sldMasterMk cId="4282237191" sldId="2147483696"/>
              <pc:sldLayoutMk cId="2682908345" sldId="2147483699"/>
              <ac:spMk id="14" creationId="{11AEBD32-941E-4D7E-9FA9-9AFA860BD513}"/>
            </ac:spMkLst>
          </pc:spChg>
          <pc:spChg chg="add del">
            <ac:chgData name="Katelyn Reczek" userId="8b90cbd9-4512-4289-a591-b7911c7d0d9d" providerId="ADAL" clId="{952A6100-E6E2-4C74-9986-0F4E0A06ECB3}" dt="2020-10-06T02:11:52.393" v="1167" actId="478"/>
            <ac:spMkLst>
              <pc:docMk/>
              <pc:sldMasterMk cId="4282237191" sldId="2147483696"/>
              <pc:sldLayoutMk cId="2682908345" sldId="2147483699"/>
              <ac:spMk id="17" creationId="{E044BD59-28ED-433A-92C9-CEBA4EDA2C1A}"/>
            </ac:spMkLst>
          </pc:spChg>
          <pc:spChg chg="del">
            <ac:chgData name="Katelyn Reczek" userId="8b90cbd9-4512-4289-a591-b7911c7d0d9d" providerId="ADAL" clId="{952A6100-E6E2-4C74-9986-0F4E0A06ECB3}" dt="2020-10-06T01:28:08.203" v="852" actId="478"/>
            <ac:spMkLst>
              <pc:docMk/>
              <pc:sldMasterMk cId="4282237191" sldId="2147483696"/>
              <pc:sldLayoutMk cId="2682908345" sldId="2147483699"/>
              <ac:spMk id="19" creationId="{FB615571-5D67-48EA-ABEE-A800B8E262D8}"/>
            </ac:spMkLst>
          </pc:spChg>
          <pc:spChg chg="add mod">
            <ac:chgData name="Katelyn Reczek" userId="8b90cbd9-4512-4289-a591-b7911c7d0d9d" providerId="ADAL" clId="{952A6100-E6E2-4C74-9986-0F4E0A06ECB3}" dt="2020-10-08T14:38:29.260" v="4311" actId="14100"/>
            <ac:spMkLst>
              <pc:docMk/>
              <pc:sldMasterMk cId="4282237191" sldId="2147483696"/>
              <pc:sldLayoutMk cId="2682908345" sldId="2147483699"/>
              <ac:spMk id="20" creationId="{0A2CCAC9-27D8-4101-A911-EFB97646079C}"/>
            </ac:spMkLst>
          </pc:spChg>
          <pc:spChg chg="add">
            <ac:chgData name="Katelyn Reczek" userId="8b90cbd9-4512-4289-a591-b7911c7d0d9d" providerId="ADAL" clId="{952A6100-E6E2-4C74-9986-0F4E0A06ECB3}" dt="2020-10-06T02:11:53.857" v="1169"/>
            <ac:spMkLst>
              <pc:docMk/>
              <pc:sldMasterMk cId="4282237191" sldId="2147483696"/>
              <pc:sldLayoutMk cId="2682908345" sldId="2147483699"/>
              <ac:spMk id="21" creationId="{71E47EBC-8E41-4601-9E4B-C3B1C7E6A3DE}"/>
            </ac:spMkLst>
          </pc:spChg>
          <pc:picChg chg="add del">
            <ac:chgData name="Katelyn Reczek" userId="8b90cbd9-4512-4289-a591-b7911c7d0d9d" providerId="ADAL" clId="{952A6100-E6E2-4C74-9986-0F4E0A06ECB3}" dt="2020-10-07T19:29:46.965" v="2948"/>
            <ac:picMkLst>
              <pc:docMk/>
              <pc:sldMasterMk cId="4282237191" sldId="2147483696"/>
              <pc:sldLayoutMk cId="2682908345" sldId="2147483699"/>
              <ac:picMk id="14" creationId="{6232D02F-38DB-47AF-A7CE-35AD4D994661}"/>
            </ac:picMkLst>
          </pc:picChg>
          <pc:picChg chg="add del">
            <ac:chgData name="Katelyn Reczek" userId="8b90cbd9-4512-4289-a591-b7911c7d0d9d" providerId="ADAL" clId="{952A6100-E6E2-4C74-9986-0F4E0A06ECB3}" dt="2020-10-08T04:39:38.549" v="3183" actId="478"/>
            <ac:picMkLst>
              <pc:docMk/>
              <pc:sldMasterMk cId="4282237191" sldId="2147483696"/>
              <pc:sldLayoutMk cId="2682908345" sldId="2147483699"/>
              <ac:picMk id="14" creationId="{F3985BF9-F39A-4C76-ABC8-D850BFF00978}"/>
            </ac:picMkLst>
          </pc:picChg>
          <pc:picChg chg="add mod">
            <ac:chgData name="Katelyn Reczek" userId="8b90cbd9-4512-4289-a591-b7911c7d0d9d" providerId="ADAL" clId="{952A6100-E6E2-4C74-9986-0F4E0A06ECB3}" dt="2020-10-07T19:29:50.479" v="2952" actId="571"/>
            <ac:picMkLst>
              <pc:docMk/>
              <pc:sldMasterMk cId="4282237191" sldId="2147483696"/>
              <pc:sldLayoutMk cId="2682908345" sldId="2147483699"/>
              <ac:picMk id="15" creationId="{156755B5-1D5D-4868-B233-4141028B5FC6}"/>
            </ac:picMkLst>
          </pc:picChg>
          <pc:picChg chg="add del mod">
            <ac:chgData name="Katelyn Reczek" userId="8b90cbd9-4512-4289-a591-b7911c7d0d9d" providerId="ADAL" clId="{952A6100-E6E2-4C74-9986-0F4E0A06ECB3}" dt="2020-10-06T03:01:23.038" v="1395" actId="478"/>
            <ac:picMkLst>
              <pc:docMk/>
              <pc:sldMasterMk cId="4282237191" sldId="2147483696"/>
              <pc:sldLayoutMk cId="2682908345" sldId="2147483699"/>
              <ac:picMk id="15" creationId="{8285F78A-D7F2-4143-A656-0D102786228E}"/>
            </ac:picMkLst>
          </pc:picChg>
          <pc:picChg chg="add del">
            <ac:chgData name="Katelyn Reczek" userId="8b90cbd9-4512-4289-a591-b7911c7d0d9d" providerId="ADAL" clId="{952A6100-E6E2-4C74-9986-0F4E0A06ECB3}" dt="2020-10-07T19:29:50.175" v="2951"/>
            <ac:picMkLst>
              <pc:docMk/>
              <pc:sldMasterMk cId="4282237191" sldId="2147483696"/>
              <pc:sldLayoutMk cId="2682908345" sldId="2147483699"/>
              <ac:picMk id="16" creationId="{05A3402E-59B8-4288-9D1A-C6FC8E641F0D}"/>
            </ac:picMkLst>
          </pc:picChg>
          <pc:picChg chg="del">
            <ac:chgData name="Katelyn Reczek" userId="8b90cbd9-4512-4289-a591-b7911c7d0d9d" providerId="ADAL" clId="{952A6100-E6E2-4C74-9986-0F4E0A06ECB3}" dt="2020-10-06T01:29:22.926" v="858" actId="478"/>
            <ac:picMkLst>
              <pc:docMk/>
              <pc:sldMasterMk cId="4282237191" sldId="2147483696"/>
              <pc:sldLayoutMk cId="2682908345" sldId="2147483699"/>
              <ac:picMk id="16" creationId="{10721246-EE9D-44CF-9EFC-950DDBEB1F3B}"/>
            </ac:picMkLst>
          </pc:picChg>
          <pc:picChg chg="add del">
            <ac:chgData name="Katelyn Reczek" userId="8b90cbd9-4512-4289-a591-b7911c7d0d9d" providerId="ADAL" clId="{952A6100-E6E2-4C74-9986-0F4E0A06ECB3}" dt="2020-10-07T19:30:28.086" v="2962"/>
            <ac:picMkLst>
              <pc:docMk/>
              <pc:sldMasterMk cId="4282237191" sldId="2147483696"/>
              <pc:sldLayoutMk cId="2682908345" sldId="2147483699"/>
              <ac:picMk id="17" creationId="{31DA3F0E-FAD9-44D5-9BD6-07BEE1CC7ED3}"/>
            </ac:picMkLst>
          </pc:picChg>
          <pc:picChg chg="add del mod">
            <ac:chgData name="Katelyn Reczek" userId="8b90cbd9-4512-4289-a591-b7911c7d0d9d" providerId="ADAL" clId="{952A6100-E6E2-4C74-9986-0F4E0A06ECB3}" dt="2020-10-08T04:39:09.279" v="3172" actId="478"/>
            <ac:picMkLst>
              <pc:docMk/>
              <pc:sldMasterMk cId="4282237191" sldId="2147483696"/>
              <pc:sldLayoutMk cId="2682908345" sldId="2147483699"/>
              <ac:picMk id="22" creationId="{BE5A7E60-BF3F-47C0-85C0-461024990501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1:41:41.650" v="984" actId="2696"/>
          <pc:sldLayoutMkLst>
            <pc:docMk/>
            <pc:sldMasterMk cId="4282237191" sldId="2147483696"/>
            <pc:sldLayoutMk cId="2113434121" sldId="2147483700"/>
          </pc:sldLayoutMkLst>
        </pc:sldLayoutChg>
        <pc:sldLayoutChg chg="del">
          <pc:chgData name="Katelyn Reczek" userId="8b90cbd9-4512-4289-a591-b7911c7d0d9d" providerId="ADAL" clId="{952A6100-E6E2-4C74-9986-0F4E0A06ECB3}" dt="2020-10-05T17:33:50.731" v="4" actId="2696"/>
          <pc:sldLayoutMkLst>
            <pc:docMk/>
            <pc:sldMasterMk cId="4282237191" sldId="2147483696"/>
            <pc:sldLayoutMk cId="2947503683" sldId="2147483702"/>
          </pc:sldLayoutMkLst>
        </pc:sldLayoutChg>
        <pc:sldLayoutChg chg="del">
          <pc:chgData name="Katelyn Reczek" userId="8b90cbd9-4512-4289-a591-b7911c7d0d9d" providerId="ADAL" clId="{952A6100-E6E2-4C74-9986-0F4E0A06ECB3}" dt="2020-10-06T01:41:31.777" v="981" actId="2696"/>
          <pc:sldLayoutMkLst>
            <pc:docMk/>
            <pc:sldMasterMk cId="4282237191" sldId="2147483696"/>
            <pc:sldLayoutMk cId="1158936671" sldId="2147483703"/>
          </pc:sldLayoutMkLst>
        </pc:sldLayoutChg>
        <pc:sldLayoutChg chg="del">
          <pc:chgData name="Katelyn Reczek" userId="8b90cbd9-4512-4289-a591-b7911c7d0d9d" providerId="ADAL" clId="{952A6100-E6E2-4C74-9986-0F4E0A06ECB3}" dt="2020-10-06T01:41:38.408" v="983" actId="2696"/>
          <pc:sldLayoutMkLst>
            <pc:docMk/>
            <pc:sldMasterMk cId="4282237191" sldId="2147483696"/>
            <pc:sldLayoutMk cId="47001812" sldId="214748370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2:03:54.419" v="4835" actId="20577"/>
          <pc:sldLayoutMkLst>
            <pc:docMk/>
            <pc:sldMasterMk cId="4282237191" sldId="2147483696"/>
            <pc:sldLayoutMk cId="199267955" sldId="2147483708"/>
          </pc:sldLayoutMkLst>
          <pc:spChg chg="mod">
            <ac:chgData name="Katelyn Reczek" userId="8b90cbd9-4512-4289-a591-b7911c7d0d9d" providerId="ADAL" clId="{952A6100-E6E2-4C74-9986-0F4E0A06ECB3}" dt="2020-10-13T22:00:27.074" v="4827" actId="1076"/>
            <ac:spMkLst>
              <pc:docMk/>
              <pc:sldMasterMk cId="4282237191" sldId="2147483696"/>
              <pc:sldLayoutMk cId="199267955" sldId="2147483708"/>
              <ac:spMk id="6" creationId="{E1E920BF-11E8-4D09-A227-1652738E3320}"/>
            </ac:spMkLst>
          </pc:spChg>
          <pc:spChg chg="del">
            <ac:chgData name="Katelyn Reczek" userId="8b90cbd9-4512-4289-a591-b7911c7d0d9d" providerId="ADAL" clId="{952A6100-E6E2-4C74-9986-0F4E0A06ECB3}" dt="2020-10-06T01:40:01.500" v="965" actId="478"/>
            <ac:spMkLst>
              <pc:docMk/>
              <pc:sldMasterMk cId="4282237191" sldId="2147483696"/>
              <pc:sldLayoutMk cId="199267955" sldId="2147483708"/>
              <ac:spMk id="10" creationId="{8CF7340B-55E6-469B-B6B7-DCF75EB63F6F}"/>
            </ac:spMkLst>
          </pc:spChg>
          <pc:spChg chg="add del ord">
            <ac:chgData name="Katelyn Reczek" userId="8b90cbd9-4512-4289-a591-b7911c7d0d9d" providerId="ADAL" clId="{952A6100-E6E2-4C74-9986-0F4E0A06ECB3}" dt="2020-10-07T15:14:25.616" v="2645" actId="478"/>
            <ac:spMkLst>
              <pc:docMk/>
              <pc:sldMasterMk cId="4282237191" sldId="2147483696"/>
              <pc:sldLayoutMk cId="199267955" sldId="2147483708"/>
              <ac:spMk id="14" creationId="{9029B735-4990-4648-A351-51BBEDDE4402}"/>
            </ac:spMkLst>
          </pc:spChg>
          <pc:spChg chg="add del mod">
            <ac:chgData name="Katelyn Reczek" userId="8b90cbd9-4512-4289-a591-b7911c7d0d9d" providerId="ADAL" clId="{952A6100-E6E2-4C74-9986-0F4E0A06ECB3}" dt="2020-10-06T02:12:01.021" v="1173" actId="478"/>
            <ac:spMkLst>
              <pc:docMk/>
              <pc:sldMasterMk cId="4282237191" sldId="2147483696"/>
              <pc:sldLayoutMk cId="199267955" sldId="2147483708"/>
              <ac:spMk id="15" creationId="{9892CB5F-C42F-48F6-B92B-B81080B2793F}"/>
            </ac:spMkLst>
          </pc:spChg>
          <pc:spChg chg="add ord">
            <ac:chgData name="Katelyn Reczek" userId="8b90cbd9-4512-4289-a591-b7911c7d0d9d" providerId="ADAL" clId="{952A6100-E6E2-4C74-9986-0F4E0A06ECB3}" dt="2020-10-07T15:14:28.436" v="2647" actId="167"/>
            <ac:spMkLst>
              <pc:docMk/>
              <pc:sldMasterMk cId="4282237191" sldId="2147483696"/>
              <pc:sldLayoutMk cId="199267955" sldId="2147483708"/>
              <ac:spMk id="15" creationId="{D64BA26D-1A26-4652-943E-FA8198197243}"/>
            </ac:spMkLst>
          </pc:spChg>
          <pc:spChg chg="mod">
            <ac:chgData name="Katelyn Reczek" userId="8b90cbd9-4512-4289-a591-b7911c7d0d9d" providerId="ADAL" clId="{952A6100-E6E2-4C74-9986-0F4E0A06ECB3}" dt="2020-10-13T22:03:54.419" v="4835" actId="20577"/>
            <ac:spMkLst>
              <pc:docMk/>
              <pc:sldMasterMk cId="4282237191" sldId="2147483696"/>
              <pc:sldLayoutMk cId="199267955" sldId="2147483708"/>
              <ac:spMk id="16" creationId="{FCC074B0-329C-4C83-AF1C-52E33ADDBD23}"/>
            </ac:spMkLst>
          </pc:spChg>
          <pc:spChg chg="add del">
            <ac:chgData name="Katelyn Reczek" userId="8b90cbd9-4512-4289-a591-b7911c7d0d9d" providerId="ADAL" clId="{952A6100-E6E2-4C74-9986-0F4E0A06ECB3}" dt="2020-10-06T01:57:42.055" v="1056" actId="478"/>
            <ac:spMkLst>
              <pc:docMk/>
              <pc:sldMasterMk cId="4282237191" sldId="2147483696"/>
              <pc:sldLayoutMk cId="199267955" sldId="2147483708"/>
              <ac:spMk id="17" creationId="{C45416B0-C570-4E53-A5F8-5ABB88DD7C3F}"/>
            </ac:spMkLst>
          </pc:spChg>
          <pc:spChg chg="add del mod">
            <ac:chgData name="Katelyn Reczek" userId="8b90cbd9-4512-4289-a591-b7911c7d0d9d" providerId="ADAL" clId="{952A6100-E6E2-4C74-9986-0F4E0A06ECB3}" dt="2020-10-06T02:12:02.160" v="1174" actId="478"/>
            <ac:spMkLst>
              <pc:docMk/>
              <pc:sldMasterMk cId="4282237191" sldId="2147483696"/>
              <pc:sldLayoutMk cId="199267955" sldId="2147483708"/>
              <ac:spMk id="19" creationId="{D31DE714-1CF5-468D-B56A-6FCBFB405445}"/>
            </ac:spMkLst>
          </pc:spChg>
          <pc:spChg chg="add mod">
            <ac:chgData name="Katelyn Reczek" userId="8b90cbd9-4512-4289-a591-b7911c7d0d9d" providerId="ADAL" clId="{952A6100-E6E2-4C74-9986-0F4E0A06ECB3}" dt="2020-10-08T14:38:44.875" v="4313" actId="14100"/>
            <ac:spMkLst>
              <pc:docMk/>
              <pc:sldMasterMk cId="4282237191" sldId="2147483696"/>
              <pc:sldLayoutMk cId="199267955" sldId="2147483708"/>
              <ac:spMk id="20" creationId="{B337FDE2-ADFA-4C77-B5D4-9D47D57D90B1}"/>
            </ac:spMkLst>
          </pc:spChg>
          <pc:spChg chg="mod">
            <ac:chgData name="Katelyn Reczek" userId="8b90cbd9-4512-4289-a591-b7911c7d0d9d" providerId="ADAL" clId="{952A6100-E6E2-4C74-9986-0F4E0A06ECB3}" dt="2020-10-13T21:58:09.211" v="4819" actId="255"/>
            <ac:spMkLst>
              <pc:docMk/>
              <pc:sldMasterMk cId="4282237191" sldId="2147483696"/>
              <pc:sldLayoutMk cId="199267955" sldId="2147483708"/>
              <ac:spMk id="21" creationId="{F5D44A4C-76C4-493A-AA9E-42253289C24A}"/>
            </ac:spMkLst>
          </pc:spChg>
          <pc:spChg chg="del">
            <ac:chgData name="Katelyn Reczek" userId="8b90cbd9-4512-4289-a591-b7911c7d0d9d" providerId="ADAL" clId="{952A6100-E6E2-4C74-9986-0F4E0A06ECB3}" dt="2020-10-06T01:39:59.856" v="964" actId="478"/>
            <ac:spMkLst>
              <pc:docMk/>
              <pc:sldMasterMk cId="4282237191" sldId="2147483696"/>
              <pc:sldLayoutMk cId="199267955" sldId="2147483708"/>
              <ac:spMk id="23" creationId="{8B8A20CB-1D2E-4AE2-BCFB-449BB5881B7B}"/>
            </ac:spMkLst>
          </pc:spChg>
          <pc:spChg chg="add">
            <ac:chgData name="Katelyn Reczek" userId="8b90cbd9-4512-4289-a591-b7911c7d0d9d" providerId="ADAL" clId="{952A6100-E6E2-4C74-9986-0F4E0A06ECB3}" dt="2020-10-06T02:12:02.954" v="1175"/>
            <ac:spMkLst>
              <pc:docMk/>
              <pc:sldMasterMk cId="4282237191" sldId="2147483696"/>
              <pc:sldLayoutMk cId="199267955" sldId="2147483708"/>
              <ac:spMk id="24" creationId="{E9F0F683-E671-48DF-AB54-B714DFA6F29B}"/>
            </ac:spMkLst>
          </pc:spChg>
          <pc:spChg chg="mod">
            <ac:chgData name="Katelyn Reczek" userId="8b90cbd9-4512-4289-a591-b7911c7d0d9d" providerId="ADAL" clId="{952A6100-E6E2-4C74-9986-0F4E0A06ECB3}" dt="2020-10-13T22:00:17.068" v="4825" actId="14100"/>
            <ac:spMkLst>
              <pc:docMk/>
              <pc:sldMasterMk cId="4282237191" sldId="2147483696"/>
              <pc:sldLayoutMk cId="199267955" sldId="2147483708"/>
              <ac:spMk id="33" creationId="{9BB9CA25-24AB-4EEB-AD2E-AFB0A012071F}"/>
            </ac:spMkLst>
          </pc:spChg>
          <pc:picChg chg="add del">
            <ac:chgData name="Katelyn Reczek" userId="8b90cbd9-4512-4289-a591-b7911c7d0d9d" providerId="ADAL" clId="{952A6100-E6E2-4C74-9986-0F4E0A06ECB3}" dt="2020-10-08T04:39:32.345" v="3182" actId="478"/>
            <ac:picMkLst>
              <pc:docMk/>
              <pc:sldMasterMk cId="4282237191" sldId="2147483696"/>
              <pc:sldLayoutMk cId="199267955" sldId="2147483708"/>
              <ac:picMk id="17" creationId="{CD462500-724D-4697-9717-464523C1149D}"/>
            </ac:picMkLst>
          </pc:picChg>
          <pc:picChg chg="add del">
            <ac:chgData name="Katelyn Reczek" userId="8b90cbd9-4512-4289-a591-b7911c7d0d9d" providerId="ADAL" clId="{952A6100-E6E2-4C74-9986-0F4E0A06ECB3}" dt="2020-10-07T19:30:08.828" v="2957"/>
            <ac:picMkLst>
              <pc:docMk/>
              <pc:sldMasterMk cId="4282237191" sldId="2147483696"/>
              <pc:sldLayoutMk cId="199267955" sldId="2147483708"/>
              <ac:picMk id="17" creationId="{E7BB3841-4EDF-479B-B9EC-A725ECA52A80}"/>
            </ac:picMkLst>
          </pc:picChg>
          <pc:picChg chg="add del mod">
            <ac:chgData name="Katelyn Reczek" userId="8b90cbd9-4512-4289-a591-b7911c7d0d9d" providerId="ADAL" clId="{952A6100-E6E2-4C74-9986-0F4E0A06ECB3}" dt="2020-10-08T04:39:24.781" v="3178" actId="478"/>
            <ac:picMkLst>
              <pc:docMk/>
              <pc:sldMasterMk cId="4282237191" sldId="2147483696"/>
              <pc:sldLayoutMk cId="199267955" sldId="2147483708"/>
              <ac:picMk id="19" creationId="{7F4B2FAE-C686-40FE-9A3D-1CF64BED1B2E}"/>
            </ac:picMkLst>
          </pc:picChg>
          <pc:picChg chg="mod">
            <ac:chgData name="Katelyn Reczek" userId="8b90cbd9-4512-4289-a591-b7911c7d0d9d" providerId="ADAL" clId="{952A6100-E6E2-4C74-9986-0F4E0A06ECB3}" dt="2020-10-13T22:00:37.625" v="4830" actId="1076"/>
            <ac:picMkLst>
              <pc:docMk/>
              <pc:sldMasterMk cId="4282237191" sldId="2147483696"/>
              <pc:sldLayoutMk cId="199267955" sldId="2147483708"/>
              <ac:picMk id="1031" creationId="{0D92B514-1BE2-43CD-B574-DC77985B9BC2}"/>
            </ac:picMkLst>
          </pc:picChg>
          <pc:picChg chg="mod">
            <ac:chgData name="Katelyn Reczek" userId="8b90cbd9-4512-4289-a591-b7911c7d0d9d" providerId="ADAL" clId="{952A6100-E6E2-4C74-9986-0F4E0A06ECB3}" dt="2020-10-13T22:00:35.560" v="4829" actId="1076"/>
            <ac:picMkLst>
              <pc:docMk/>
              <pc:sldMasterMk cId="4282237191" sldId="2147483696"/>
              <pc:sldLayoutMk cId="199267955" sldId="2147483708"/>
              <ac:picMk id="1032" creationId="{9ECA79F6-FB31-4DD5-87A0-26FC9B261A35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1:41:35.849" v="982" actId="2696"/>
          <pc:sldLayoutMkLst>
            <pc:docMk/>
            <pc:sldMasterMk cId="4282237191" sldId="2147483696"/>
            <pc:sldLayoutMk cId="3097749589" sldId="2147483709"/>
          </pc:sldLayoutMkLst>
        </pc:sldLayoutChg>
        <pc:sldLayoutChg chg="del">
          <pc:chgData name="Katelyn Reczek" userId="8b90cbd9-4512-4289-a591-b7911c7d0d9d" providerId="ADAL" clId="{952A6100-E6E2-4C74-9986-0F4E0A06ECB3}" dt="2020-10-05T17:33:47.395" v="3" actId="2696"/>
          <pc:sldLayoutMkLst>
            <pc:docMk/>
            <pc:sldMasterMk cId="4282237191" sldId="2147483696"/>
            <pc:sldLayoutMk cId="1889475609" sldId="2147483710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2:03:59.098" v="4837" actId="20577"/>
          <pc:sldLayoutMkLst>
            <pc:docMk/>
            <pc:sldMasterMk cId="4282237191" sldId="2147483696"/>
            <pc:sldLayoutMk cId="1441953215" sldId="2147483711"/>
          </pc:sldLayoutMkLst>
          <pc:spChg chg="del">
            <ac:chgData name="Katelyn Reczek" userId="8b90cbd9-4512-4289-a591-b7911c7d0d9d" providerId="ADAL" clId="{952A6100-E6E2-4C74-9986-0F4E0A06ECB3}" dt="2020-10-06T01:40:09.753" v="968" actId="478"/>
            <ac:spMkLst>
              <pc:docMk/>
              <pc:sldMasterMk cId="4282237191" sldId="2147483696"/>
              <pc:sldLayoutMk cId="1441953215" sldId="2147483711"/>
              <ac:spMk id="10" creationId="{8CF7340B-55E6-469B-B6B7-DCF75EB63F6F}"/>
            </ac:spMkLst>
          </pc:spChg>
          <pc:spChg chg="mod">
            <ac:chgData name="Katelyn Reczek" userId="8b90cbd9-4512-4289-a591-b7911c7d0d9d" providerId="ADAL" clId="{952A6100-E6E2-4C74-9986-0F4E0A06ECB3}" dt="2020-10-13T22:03:59.098" v="4837" actId="20577"/>
            <ac:spMkLst>
              <pc:docMk/>
              <pc:sldMasterMk cId="4282237191" sldId="2147483696"/>
              <pc:sldLayoutMk cId="1441953215" sldId="2147483711"/>
              <ac:spMk id="12" creationId="{539A7283-30C6-4394-BE05-8448BBA183B7}"/>
            </ac:spMkLst>
          </pc:spChg>
          <pc:spChg chg="add del ord">
            <ac:chgData name="Katelyn Reczek" userId="8b90cbd9-4512-4289-a591-b7911c7d0d9d" providerId="ADAL" clId="{952A6100-E6E2-4C74-9986-0F4E0A06ECB3}" dt="2020-10-07T15:14:31.068" v="2648" actId="478"/>
            <ac:spMkLst>
              <pc:docMk/>
              <pc:sldMasterMk cId="4282237191" sldId="2147483696"/>
              <pc:sldLayoutMk cId="1441953215" sldId="2147483711"/>
              <ac:spMk id="13" creationId="{D7829E35-06D3-4463-AAF2-7998AD7F6068}"/>
            </ac:spMkLst>
          </pc:spChg>
          <pc:spChg chg="add del">
            <ac:chgData name="Katelyn Reczek" userId="8b90cbd9-4512-4289-a591-b7911c7d0d9d" providerId="ADAL" clId="{952A6100-E6E2-4C74-9986-0F4E0A06ECB3}" dt="2020-10-06T02:12:05.726" v="1176" actId="478"/>
            <ac:spMkLst>
              <pc:docMk/>
              <pc:sldMasterMk cId="4282237191" sldId="2147483696"/>
              <pc:sldLayoutMk cId="1441953215" sldId="2147483711"/>
              <ac:spMk id="14" creationId="{247ABA52-CD51-4019-BEBF-F3D5DC7338DA}"/>
            </ac:spMkLst>
          </pc:spChg>
          <pc:spChg chg="add ord">
            <ac:chgData name="Katelyn Reczek" userId="8b90cbd9-4512-4289-a591-b7911c7d0d9d" providerId="ADAL" clId="{952A6100-E6E2-4C74-9986-0F4E0A06ECB3}" dt="2020-10-07T15:14:33.757" v="2650" actId="167"/>
            <ac:spMkLst>
              <pc:docMk/>
              <pc:sldMasterMk cId="4282237191" sldId="2147483696"/>
              <pc:sldLayoutMk cId="1441953215" sldId="2147483711"/>
              <ac:spMk id="14" creationId="{C384FB4C-ACA1-48C3-AA79-DF840652354D}"/>
            </ac:spMkLst>
          </pc:spChg>
          <pc:spChg chg="add del">
            <ac:chgData name="Katelyn Reczek" userId="8b90cbd9-4512-4289-a591-b7911c7d0d9d" providerId="ADAL" clId="{952A6100-E6E2-4C74-9986-0F4E0A06ECB3}" dt="2020-10-06T01:57:45.671" v="1058" actId="478"/>
            <ac:spMkLst>
              <pc:docMk/>
              <pc:sldMasterMk cId="4282237191" sldId="2147483696"/>
              <pc:sldLayoutMk cId="1441953215" sldId="2147483711"/>
              <ac:spMk id="15" creationId="{482FC696-0851-4040-A5DD-8CE65D7B1BEA}"/>
            </ac:spMkLst>
          </pc:spChg>
          <pc:spChg chg="add del">
            <ac:chgData name="Katelyn Reczek" userId="8b90cbd9-4512-4289-a591-b7911c7d0d9d" providerId="ADAL" clId="{952A6100-E6E2-4C74-9986-0F4E0A06ECB3}" dt="2020-10-06T02:12:06.548" v="1177" actId="478"/>
            <ac:spMkLst>
              <pc:docMk/>
              <pc:sldMasterMk cId="4282237191" sldId="2147483696"/>
              <pc:sldLayoutMk cId="1441953215" sldId="2147483711"/>
              <ac:spMk id="16" creationId="{10B62794-C8EB-4410-8100-C934554B1E4C}"/>
            </ac:spMkLst>
          </pc:spChg>
          <pc:spChg chg="add del mod">
            <ac:chgData name="Katelyn Reczek" userId="8b90cbd9-4512-4289-a591-b7911c7d0d9d" providerId="ADAL" clId="{952A6100-E6E2-4C74-9986-0F4E0A06ECB3}" dt="2020-10-08T14:38:52.635" v="4314" actId="14100"/>
            <ac:spMkLst>
              <pc:docMk/>
              <pc:sldMasterMk cId="4282237191" sldId="2147483696"/>
              <pc:sldLayoutMk cId="1441953215" sldId="2147483711"/>
              <ac:spMk id="17" creationId="{4C623D1E-E5A2-4266-885E-BA2966B9901B}"/>
            </ac:spMkLst>
          </pc:spChg>
          <pc:spChg chg="add del">
            <ac:chgData name="Katelyn Reczek" userId="8b90cbd9-4512-4289-a591-b7911c7d0d9d" providerId="ADAL" clId="{952A6100-E6E2-4C74-9986-0F4E0A06ECB3}" dt="2020-10-06T02:13:33.451" v="1193"/>
            <ac:spMkLst>
              <pc:docMk/>
              <pc:sldMasterMk cId="4282237191" sldId="2147483696"/>
              <pc:sldLayoutMk cId="1441953215" sldId="2147483711"/>
              <ac:spMk id="19" creationId="{D31551B2-B912-4C29-B7E4-396D1C866296}"/>
            </ac:spMkLst>
          </pc:spChg>
          <pc:spChg chg="mod">
            <ac:chgData name="Katelyn Reczek" userId="8b90cbd9-4512-4289-a591-b7911c7d0d9d" providerId="ADAL" clId="{952A6100-E6E2-4C74-9986-0F4E0A06ECB3}" dt="2020-10-13T21:58:04.634" v="4818" actId="255"/>
            <ac:spMkLst>
              <pc:docMk/>
              <pc:sldMasterMk cId="4282237191" sldId="2147483696"/>
              <pc:sldLayoutMk cId="1441953215" sldId="2147483711"/>
              <ac:spMk id="21" creationId="{F5D44A4C-76C4-493A-AA9E-42253289C24A}"/>
            </ac:spMkLst>
          </pc:spChg>
          <pc:spChg chg="del">
            <ac:chgData name="Katelyn Reczek" userId="8b90cbd9-4512-4289-a591-b7911c7d0d9d" providerId="ADAL" clId="{952A6100-E6E2-4C74-9986-0F4E0A06ECB3}" dt="2020-10-06T01:40:08.343" v="967" actId="478"/>
            <ac:spMkLst>
              <pc:docMk/>
              <pc:sldMasterMk cId="4282237191" sldId="2147483696"/>
              <pc:sldLayoutMk cId="1441953215" sldId="2147483711"/>
              <ac:spMk id="23" creationId="{8B8A20CB-1D2E-4AE2-BCFB-449BB5881B7B}"/>
            </ac:spMkLst>
          </pc:spChg>
          <pc:picChg chg="add del">
            <ac:chgData name="Katelyn Reczek" userId="8b90cbd9-4512-4289-a591-b7911c7d0d9d" providerId="ADAL" clId="{952A6100-E6E2-4C74-9986-0F4E0A06ECB3}" dt="2020-10-08T04:39:30.911" v="3181" actId="478"/>
            <ac:picMkLst>
              <pc:docMk/>
              <pc:sldMasterMk cId="4282237191" sldId="2147483696"/>
              <pc:sldLayoutMk cId="1441953215" sldId="2147483711"/>
              <ac:picMk id="13" creationId="{E00AFBA7-FBC6-44AC-A3B8-0B4A5EB74EDB}"/>
            </ac:picMkLst>
          </pc:picChg>
          <pc:picChg chg="add del">
            <ac:chgData name="Katelyn Reczek" userId="8b90cbd9-4512-4289-a591-b7911c7d0d9d" providerId="ADAL" clId="{952A6100-E6E2-4C74-9986-0F4E0A06ECB3}" dt="2020-10-07T19:30:08.350" v="2956"/>
            <ac:picMkLst>
              <pc:docMk/>
              <pc:sldMasterMk cId="4282237191" sldId="2147483696"/>
              <pc:sldLayoutMk cId="1441953215" sldId="2147483711"/>
              <ac:picMk id="15" creationId="{8C57B27B-8ED1-4F57-BD1B-1EAFEB837122}"/>
            </ac:picMkLst>
          </pc:picChg>
          <pc:picChg chg="add del">
            <ac:chgData name="Katelyn Reczek" userId="8b90cbd9-4512-4289-a591-b7911c7d0d9d" providerId="ADAL" clId="{952A6100-E6E2-4C74-9986-0F4E0A06ECB3}" dt="2020-10-06T03:01:40.693" v="1398" actId="478"/>
            <ac:picMkLst>
              <pc:docMk/>
              <pc:sldMasterMk cId="4282237191" sldId="2147483696"/>
              <pc:sldLayoutMk cId="1441953215" sldId="2147483711"/>
              <ac:picMk id="20" creationId="{75F41AD3-7E52-458F-99A4-50E3DBA11179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4:18.988" v="4735" actId="14100"/>
          <pc:sldLayoutMkLst>
            <pc:docMk/>
            <pc:sldMasterMk cId="4282237191" sldId="2147483696"/>
            <pc:sldLayoutMk cId="127218514" sldId="2147483712"/>
          </pc:sldLayoutMkLst>
          <pc:spChg chg="del">
            <ac:chgData name="Katelyn Reczek" userId="8b90cbd9-4512-4289-a591-b7911c7d0d9d" providerId="ADAL" clId="{952A6100-E6E2-4C74-9986-0F4E0A06ECB3}" dt="2020-10-06T01:40:54.824" v="974" actId="478"/>
            <ac:spMkLst>
              <pc:docMk/>
              <pc:sldMasterMk cId="4282237191" sldId="2147483696"/>
              <pc:sldLayoutMk cId="127218514" sldId="2147483712"/>
              <ac:spMk id="7" creationId="{EEA61A57-0D19-4040-9DCB-5C703E4901B4}"/>
            </ac:spMkLst>
          </pc:spChg>
          <pc:spChg chg="mod">
            <ac:chgData name="Katelyn Reczek" userId="8b90cbd9-4512-4289-a591-b7911c7d0d9d" providerId="ADAL" clId="{952A6100-E6E2-4C74-9986-0F4E0A06ECB3}" dt="2020-10-13T21:44:18.988" v="4735" actId="14100"/>
            <ac:spMkLst>
              <pc:docMk/>
              <pc:sldMasterMk cId="4282237191" sldId="2147483696"/>
              <pc:sldLayoutMk cId="127218514" sldId="2147483712"/>
              <ac:spMk id="10" creationId="{4D4EFA19-1109-4219-B136-586E615E2350}"/>
            </ac:spMkLst>
          </pc:spChg>
          <pc:spChg chg="mod">
            <ac:chgData name="Katelyn Reczek" userId="8b90cbd9-4512-4289-a591-b7911c7d0d9d" providerId="ADAL" clId="{952A6100-E6E2-4C74-9986-0F4E0A06ECB3}" dt="2020-10-08T14:16:26.819" v="4127" actId="1076"/>
            <ac:spMkLst>
              <pc:docMk/>
              <pc:sldMasterMk cId="4282237191" sldId="2147483696"/>
              <pc:sldLayoutMk cId="127218514" sldId="2147483712"/>
              <ac:spMk id="11" creationId="{D981B4A7-08B2-410F-93CB-27E291FB6735}"/>
            </ac:spMkLst>
          </pc:spChg>
          <pc:spChg chg="add ord">
            <ac:chgData name="Katelyn Reczek" userId="8b90cbd9-4512-4289-a591-b7911c7d0d9d" providerId="ADAL" clId="{952A6100-E6E2-4C74-9986-0F4E0A06ECB3}" dt="2020-10-07T15:14:22.627" v="2644" actId="167"/>
            <ac:spMkLst>
              <pc:docMk/>
              <pc:sldMasterMk cId="4282237191" sldId="2147483696"/>
              <pc:sldLayoutMk cId="127218514" sldId="2147483712"/>
              <ac:spMk id="12" creationId="{B5BA92DB-E458-4E0A-81BA-6742A861D31F}"/>
            </ac:spMkLst>
          </pc:spChg>
          <pc:spChg chg="add del ord">
            <ac:chgData name="Katelyn Reczek" userId="8b90cbd9-4512-4289-a591-b7911c7d0d9d" providerId="ADAL" clId="{952A6100-E6E2-4C74-9986-0F4E0A06ECB3}" dt="2020-10-07T15:14:20.072" v="2642" actId="478"/>
            <ac:spMkLst>
              <pc:docMk/>
              <pc:sldMasterMk cId="4282237191" sldId="2147483696"/>
              <pc:sldLayoutMk cId="127218514" sldId="2147483712"/>
              <ac:spMk id="13" creationId="{866E660D-A32D-40A6-B033-477A873F7811}"/>
            </ac:spMkLst>
          </pc:spChg>
          <pc:spChg chg="add del">
            <ac:chgData name="Katelyn Reczek" userId="8b90cbd9-4512-4289-a591-b7911c7d0d9d" providerId="ADAL" clId="{952A6100-E6E2-4C74-9986-0F4E0A06ECB3}" dt="2020-10-06T02:11:56.890" v="1170" actId="478"/>
            <ac:spMkLst>
              <pc:docMk/>
              <pc:sldMasterMk cId="4282237191" sldId="2147483696"/>
              <pc:sldLayoutMk cId="127218514" sldId="2147483712"/>
              <ac:spMk id="14" creationId="{AA118732-D55A-4F48-BD2E-C938CD686497}"/>
            </ac:spMkLst>
          </pc:spChg>
          <pc:spChg chg="del">
            <ac:chgData name="Katelyn Reczek" userId="8b90cbd9-4512-4289-a591-b7911c7d0d9d" providerId="ADAL" clId="{952A6100-E6E2-4C74-9986-0F4E0A06ECB3}" dt="2020-10-06T01:40:53.278" v="973" actId="478"/>
            <ac:spMkLst>
              <pc:docMk/>
              <pc:sldMasterMk cId="4282237191" sldId="2147483696"/>
              <pc:sldLayoutMk cId="127218514" sldId="2147483712"/>
              <ac:spMk id="16" creationId="{7B00E2C5-F0BC-48A2-B34D-07FF7BB01315}"/>
            </ac:spMkLst>
          </pc:spChg>
          <pc:spChg chg="add del">
            <ac:chgData name="Katelyn Reczek" userId="8b90cbd9-4512-4289-a591-b7911c7d0d9d" providerId="ADAL" clId="{952A6100-E6E2-4C74-9986-0F4E0A06ECB3}" dt="2020-10-06T01:57:38.127" v="1054" actId="478"/>
            <ac:spMkLst>
              <pc:docMk/>
              <pc:sldMasterMk cId="4282237191" sldId="2147483696"/>
              <pc:sldLayoutMk cId="127218514" sldId="2147483712"/>
              <ac:spMk id="17" creationId="{7085581D-3763-4D65-8D55-3617588D18D4}"/>
            </ac:spMkLst>
          </pc:spChg>
          <pc:spChg chg="add del">
            <ac:chgData name="Katelyn Reczek" userId="8b90cbd9-4512-4289-a591-b7911c7d0d9d" providerId="ADAL" clId="{952A6100-E6E2-4C74-9986-0F4E0A06ECB3}" dt="2020-10-06T02:11:57.356" v="1171" actId="478"/>
            <ac:spMkLst>
              <pc:docMk/>
              <pc:sldMasterMk cId="4282237191" sldId="2147483696"/>
              <pc:sldLayoutMk cId="127218514" sldId="2147483712"/>
              <ac:spMk id="19" creationId="{232553A3-3BC5-4CB1-A8F0-26A35AB6EC85}"/>
            </ac:spMkLst>
          </pc:spChg>
          <pc:spChg chg="add mod">
            <ac:chgData name="Katelyn Reczek" userId="8b90cbd9-4512-4289-a591-b7911c7d0d9d" providerId="ADAL" clId="{952A6100-E6E2-4C74-9986-0F4E0A06ECB3}" dt="2020-10-08T14:38:36.228" v="4312" actId="14100"/>
            <ac:spMkLst>
              <pc:docMk/>
              <pc:sldMasterMk cId="4282237191" sldId="2147483696"/>
              <pc:sldLayoutMk cId="127218514" sldId="2147483712"/>
              <ac:spMk id="20" creationId="{6E540F27-DFBE-4ED6-B763-F378D011AFEB}"/>
            </ac:spMkLst>
          </pc:spChg>
          <pc:spChg chg="add">
            <ac:chgData name="Katelyn Reczek" userId="8b90cbd9-4512-4289-a591-b7911c7d0d9d" providerId="ADAL" clId="{952A6100-E6E2-4C74-9986-0F4E0A06ECB3}" dt="2020-10-06T02:11:58.115" v="1172"/>
            <ac:spMkLst>
              <pc:docMk/>
              <pc:sldMasterMk cId="4282237191" sldId="2147483696"/>
              <pc:sldLayoutMk cId="127218514" sldId="2147483712"/>
              <ac:spMk id="21" creationId="{F4D95677-56DF-4FDC-AA85-B47D11EBD862}"/>
            </ac:spMkLst>
          </pc:spChg>
          <pc:spChg chg="mod">
            <ac:chgData name="Katelyn Reczek" userId="8b90cbd9-4512-4289-a591-b7911c7d0d9d" providerId="ADAL" clId="{952A6100-E6E2-4C74-9986-0F4E0A06ECB3}" dt="2020-10-08T14:16:26.819" v="4127" actId="1076"/>
            <ac:spMkLst>
              <pc:docMk/>
              <pc:sldMasterMk cId="4282237191" sldId="2147483696"/>
              <pc:sldLayoutMk cId="127218514" sldId="2147483712"/>
              <ac:spMk id="35" creationId="{1DE9B2FD-9257-4A01-8DC1-294BEDBE1BBD}"/>
            </ac:spMkLst>
          </pc:spChg>
          <pc:picChg chg="del">
            <ac:chgData name="Katelyn Reczek" userId="8b90cbd9-4512-4289-a591-b7911c7d0d9d" providerId="ADAL" clId="{952A6100-E6E2-4C74-9986-0F4E0A06ECB3}" dt="2020-10-06T01:41:02.974" v="977" actId="478"/>
            <ac:picMkLst>
              <pc:docMk/>
              <pc:sldMasterMk cId="4282237191" sldId="2147483696"/>
              <pc:sldLayoutMk cId="127218514" sldId="2147483712"/>
              <ac:picMk id="12" creationId="{2C93F5E2-EEA0-47CC-8378-5BE33113ECF1}"/>
            </ac:picMkLst>
          </pc:picChg>
          <pc:picChg chg="add del">
            <ac:chgData name="Katelyn Reczek" userId="8b90cbd9-4512-4289-a591-b7911c7d0d9d" providerId="ADAL" clId="{952A6100-E6E2-4C74-9986-0F4E0A06ECB3}" dt="2020-10-08T04:39:16.755" v="3175"/>
            <ac:picMkLst>
              <pc:docMk/>
              <pc:sldMasterMk cId="4282237191" sldId="2147483696"/>
              <pc:sldLayoutMk cId="127218514" sldId="2147483712"/>
              <ac:picMk id="13" creationId="{44CEBC64-E61B-40DF-90B4-B0C9113688CE}"/>
            </ac:picMkLst>
          </pc:picChg>
          <pc:picChg chg="add del mod">
            <ac:chgData name="Katelyn Reczek" userId="8b90cbd9-4512-4289-a591-b7911c7d0d9d" providerId="ADAL" clId="{952A6100-E6E2-4C74-9986-0F4E0A06ECB3}" dt="2020-10-13T21:44:07.508" v="4730"/>
            <ac:picMkLst>
              <pc:docMk/>
              <pc:sldMasterMk cId="4282237191" sldId="2147483696"/>
              <pc:sldLayoutMk cId="127218514" sldId="2147483712"/>
              <ac:picMk id="13" creationId="{C1D7B0BD-2C9C-43D2-8AAC-849BB721A44D}"/>
            </ac:picMkLst>
          </pc:picChg>
          <pc:picChg chg="add del mod">
            <ac:chgData name="Katelyn Reczek" userId="8b90cbd9-4512-4289-a591-b7911c7d0d9d" providerId="ADAL" clId="{952A6100-E6E2-4C74-9986-0F4E0A06ECB3}" dt="2020-10-08T14:16:32.140" v="4128"/>
            <ac:picMkLst>
              <pc:docMk/>
              <pc:sldMasterMk cId="4282237191" sldId="2147483696"/>
              <pc:sldLayoutMk cId="127218514" sldId="2147483712"/>
              <ac:picMk id="14" creationId="{12BCA49C-287C-4B86-9629-1A614A6C551B}"/>
            </ac:picMkLst>
          </pc:picChg>
          <pc:picChg chg="add">
            <ac:chgData name="Katelyn Reczek" userId="8b90cbd9-4512-4289-a591-b7911c7d0d9d" providerId="ADAL" clId="{952A6100-E6E2-4C74-9986-0F4E0A06ECB3}" dt="2020-10-13T21:44:13.717" v="4734"/>
            <ac:picMkLst>
              <pc:docMk/>
              <pc:sldMasterMk cId="4282237191" sldId="2147483696"/>
              <pc:sldLayoutMk cId="127218514" sldId="2147483712"/>
              <ac:picMk id="14" creationId="{9F4CFCFB-4E51-4356-8C0B-F800DB382F9A}"/>
            </ac:picMkLst>
          </pc:picChg>
          <pc:picChg chg="add del mod">
            <ac:chgData name="Katelyn Reczek" userId="8b90cbd9-4512-4289-a591-b7911c7d0d9d" providerId="ADAL" clId="{952A6100-E6E2-4C74-9986-0F4E0A06ECB3}" dt="2020-10-08T04:39:18.332" v="3176" actId="478"/>
            <ac:picMkLst>
              <pc:docMk/>
              <pc:sldMasterMk cId="4282237191" sldId="2147483696"/>
              <pc:sldLayoutMk cId="127218514" sldId="2147483712"/>
              <ac:picMk id="18" creationId="{4BA9C07E-A14E-4CC2-92A6-E7E6623D8B14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8:20.794" v="4745" actId="167"/>
          <pc:sldLayoutMkLst>
            <pc:docMk/>
            <pc:sldMasterMk cId="4282237191" sldId="2147483696"/>
            <pc:sldLayoutMk cId="2610271872" sldId="2147483713"/>
          </pc:sldLayoutMkLst>
          <pc:spChg chg="del">
            <ac:chgData name="Katelyn Reczek" userId="8b90cbd9-4512-4289-a591-b7911c7d0d9d" providerId="ADAL" clId="{952A6100-E6E2-4C74-9986-0F4E0A06ECB3}" dt="2020-10-08T04:58:45.101" v="3386" actId="478"/>
            <ac:spMkLst>
              <pc:docMk/>
              <pc:sldMasterMk cId="4282237191" sldId="2147483696"/>
              <pc:sldLayoutMk cId="2610271872" sldId="2147483713"/>
              <ac:spMk id="2" creationId="{9CB82700-0EEB-48CF-8090-464FA965AE23}"/>
            </ac:spMkLst>
          </pc:spChg>
          <pc:spChg chg="del">
            <ac:chgData name="Katelyn Reczek" userId="8b90cbd9-4512-4289-a591-b7911c7d0d9d" providerId="ADAL" clId="{952A6100-E6E2-4C74-9986-0F4E0A06ECB3}" dt="2020-10-08T04:58:42.016" v="3384" actId="478"/>
            <ac:spMkLst>
              <pc:docMk/>
              <pc:sldMasterMk cId="4282237191" sldId="2147483696"/>
              <pc:sldLayoutMk cId="2610271872" sldId="2147483713"/>
              <ac:spMk id="3" creationId="{BDD6F6A6-7A36-4A66-B401-BC57C5F05CDE}"/>
            </ac:spMkLst>
          </pc:spChg>
          <pc:spChg chg="mod ord">
            <ac:chgData name="Katelyn Reczek" userId="8b90cbd9-4512-4289-a591-b7911c7d0d9d" providerId="ADAL" clId="{952A6100-E6E2-4C74-9986-0F4E0A06ECB3}" dt="2020-10-13T21:48:17.803" v="4744" actId="167"/>
            <ac:spMkLst>
              <pc:docMk/>
              <pc:sldMasterMk cId="4282237191" sldId="2147483696"/>
              <pc:sldLayoutMk cId="2610271872" sldId="2147483713"/>
              <ac:spMk id="8" creationId="{5E4710BC-88C5-4C1B-A3D9-21151B573989}"/>
            </ac:spMkLst>
          </pc:spChg>
          <pc:spChg chg="del mod">
            <ac:chgData name="Katelyn Reczek" userId="8b90cbd9-4512-4289-a591-b7911c7d0d9d" providerId="ADAL" clId="{952A6100-E6E2-4C74-9986-0F4E0A06ECB3}" dt="2020-10-06T02:11:10.142" v="1149" actId="478"/>
            <ac:spMkLst>
              <pc:docMk/>
              <pc:sldMasterMk cId="4282237191" sldId="2147483696"/>
              <pc:sldLayoutMk cId="2610271872" sldId="2147483713"/>
              <ac:spMk id="9" creationId="{847498AD-3ED9-42F5-A207-E4B462ADC5B3}"/>
            </ac:spMkLst>
          </pc:spChg>
          <pc:spChg chg="del mod">
            <ac:chgData name="Katelyn Reczek" userId="8b90cbd9-4512-4289-a591-b7911c7d0d9d" providerId="ADAL" clId="{952A6100-E6E2-4C74-9986-0F4E0A06ECB3}" dt="2020-10-06T02:11:10.142" v="1149" actId="478"/>
            <ac:spMkLst>
              <pc:docMk/>
              <pc:sldMasterMk cId="4282237191" sldId="2147483696"/>
              <pc:sldLayoutMk cId="2610271872" sldId="2147483713"/>
              <ac:spMk id="12" creationId="{ED911EB0-75C7-4CCA-AC62-372F2E5AC7D8}"/>
            </ac:spMkLst>
          </pc:spChg>
          <pc:spChg chg="mod">
            <ac:chgData name="Katelyn Reczek" userId="8b90cbd9-4512-4289-a591-b7911c7d0d9d" providerId="ADAL" clId="{952A6100-E6E2-4C74-9986-0F4E0A06ECB3}" dt="2020-10-08T05:00:41.648" v="3404" actId="207"/>
            <ac:spMkLst>
              <pc:docMk/>
              <pc:sldMasterMk cId="4282237191" sldId="2147483696"/>
              <pc:sldLayoutMk cId="2610271872" sldId="2147483713"/>
              <ac:spMk id="13" creationId="{798829AB-D3CF-43A1-828C-0E4AE31CE346}"/>
            </ac:spMkLst>
          </pc:spChg>
          <pc:spChg chg="add del mod">
            <ac:chgData name="Katelyn Reczek" userId="8b90cbd9-4512-4289-a591-b7911c7d0d9d" providerId="ADAL" clId="{952A6100-E6E2-4C74-9986-0F4E0A06ECB3}" dt="2020-10-08T14:37:38.075" v="4303" actId="14100"/>
            <ac:spMkLst>
              <pc:docMk/>
              <pc:sldMasterMk cId="4282237191" sldId="2147483696"/>
              <pc:sldLayoutMk cId="2610271872" sldId="2147483713"/>
              <ac:spMk id="15" creationId="{B007465D-2243-4AC0-A8A7-5C66D1CC9D1A}"/>
            </ac:spMkLst>
          </pc:spChg>
          <pc:spChg chg="add">
            <ac:chgData name="Katelyn Reczek" userId="8b90cbd9-4512-4289-a591-b7911c7d0d9d" providerId="ADAL" clId="{952A6100-E6E2-4C74-9986-0F4E0A06ECB3}" dt="2020-10-09T20:25:48.665" v="4422"/>
            <ac:spMkLst>
              <pc:docMk/>
              <pc:sldMasterMk cId="4282237191" sldId="2147483696"/>
              <pc:sldLayoutMk cId="2610271872" sldId="2147483713"/>
              <ac:spMk id="16" creationId="{208392B1-C2A8-460F-887B-9B80A894081F}"/>
            </ac:spMkLst>
          </pc:spChg>
          <pc:spChg chg="del mod">
            <ac:chgData name="Katelyn Reczek" userId="8b90cbd9-4512-4289-a591-b7911c7d0d9d" providerId="ADAL" clId="{952A6100-E6E2-4C74-9986-0F4E0A06ECB3}" dt="2020-10-07T15:30:33.483" v="2668" actId="478"/>
            <ac:spMkLst>
              <pc:docMk/>
              <pc:sldMasterMk cId="4282237191" sldId="2147483696"/>
              <pc:sldLayoutMk cId="2610271872" sldId="2147483713"/>
              <ac:spMk id="16" creationId="{D862393B-AAEE-4032-BE73-1BBD877D5E6E}"/>
            </ac:spMkLst>
          </pc:spChg>
          <pc:spChg chg="del mod ord">
            <ac:chgData name="Katelyn Reczek" userId="8b90cbd9-4512-4289-a591-b7911c7d0d9d" providerId="ADAL" clId="{952A6100-E6E2-4C74-9986-0F4E0A06ECB3}" dt="2020-10-13T15:26:24.486" v="4502" actId="478"/>
            <ac:spMkLst>
              <pc:docMk/>
              <pc:sldMasterMk cId="4282237191" sldId="2147483696"/>
              <pc:sldLayoutMk cId="2610271872" sldId="2147483713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7T01:41:23.312" v="2087" actId="478"/>
            <ac:spMkLst>
              <pc:docMk/>
              <pc:sldMasterMk cId="4282237191" sldId="2147483696"/>
              <pc:sldLayoutMk cId="2610271872" sldId="2147483713"/>
              <ac:spMk id="19" creationId="{6452DD5B-F63E-41AC-A14B-F6BB6345E014}"/>
            </ac:spMkLst>
          </pc:spChg>
          <pc:spChg chg="add del mod">
            <ac:chgData name="Katelyn Reczek" userId="8b90cbd9-4512-4289-a591-b7911c7d0d9d" providerId="ADAL" clId="{952A6100-E6E2-4C74-9986-0F4E0A06ECB3}" dt="2020-10-09T20:25:48.008" v="4421" actId="478"/>
            <ac:spMkLst>
              <pc:docMk/>
              <pc:sldMasterMk cId="4282237191" sldId="2147483696"/>
              <pc:sldLayoutMk cId="2610271872" sldId="2147483713"/>
              <ac:spMk id="20" creationId="{125D1D38-17F3-48AA-A027-CFB528308EF7}"/>
            </ac:spMkLst>
          </pc:spChg>
          <pc:spChg chg="add ord">
            <ac:chgData name="Katelyn Reczek" userId="8b90cbd9-4512-4289-a591-b7911c7d0d9d" providerId="ADAL" clId="{952A6100-E6E2-4C74-9986-0F4E0A06ECB3}" dt="2020-10-13T15:27:02.824" v="4510" actId="167"/>
            <ac:spMkLst>
              <pc:docMk/>
              <pc:sldMasterMk cId="4282237191" sldId="2147483696"/>
              <pc:sldLayoutMk cId="2610271872" sldId="2147483713"/>
              <ac:spMk id="20" creationId="{1D8E5CFC-079B-4FED-B5AC-8C968782402B}"/>
            </ac:spMkLst>
          </pc:spChg>
          <pc:spChg chg="add">
            <ac:chgData name="Katelyn Reczek" userId="8b90cbd9-4512-4289-a591-b7911c7d0d9d" providerId="ADAL" clId="{952A6100-E6E2-4C74-9986-0F4E0A06ECB3}" dt="2020-10-09T20:25:48.665" v="4422"/>
            <ac:spMkLst>
              <pc:docMk/>
              <pc:sldMasterMk cId="4282237191" sldId="2147483696"/>
              <pc:sldLayoutMk cId="2610271872" sldId="2147483713"/>
              <ac:spMk id="24" creationId="{D50DCCCC-51EC-4B13-BDE7-7A4A31196BB8}"/>
            </ac:spMkLst>
          </pc:spChg>
          <pc:spChg chg="add del">
            <ac:chgData name="Katelyn Reczek" userId="8b90cbd9-4512-4289-a591-b7911c7d0d9d" providerId="ADAL" clId="{952A6100-E6E2-4C74-9986-0F4E0A06ECB3}" dt="2020-10-13T15:26:29.325" v="4505" actId="478"/>
            <ac:spMkLst>
              <pc:docMk/>
              <pc:sldMasterMk cId="4282237191" sldId="2147483696"/>
              <pc:sldLayoutMk cId="2610271872" sldId="2147483713"/>
              <ac:spMk id="25" creationId="{711735EF-A67B-40CE-A277-10E1E11D9D0D}"/>
            </ac:spMkLst>
          </pc:spChg>
          <pc:spChg chg="add del mod">
            <ac:chgData name="Katelyn Reczek" userId="8b90cbd9-4512-4289-a591-b7911c7d0d9d" providerId="ADAL" clId="{952A6100-E6E2-4C74-9986-0F4E0A06ECB3}" dt="2020-10-09T20:25:46.415" v="4419" actId="478"/>
            <ac:spMkLst>
              <pc:docMk/>
              <pc:sldMasterMk cId="4282237191" sldId="2147483696"/>
              <pc:sldLayoutMk cId="2610271872" sldId="2147483713"/>
              <ac:spMk id="28" creationId="{FCE525B2-15C0-4DC0-A4A4-55C71FF37CF7}"/>
            </ac:spMkLst>
          </pc:spChg>
          <pc:grpChg chg="add del mod">
            <ac:chgData name="Katelyn Reczek" userId="8b90cbd9-4512-4289-a591-b7911c7d0d9d" providerId="ADAL" clId="{952A6100-E6E2-4C74-9986-0F4E0A06ECB3}" dt="2020-10-07T18:54:38.897" v="2695" actId="478"/>
            <ac:grpSpMkLst>
              <pc:docMk/>
              <pc:sldMasterMk cId="4282237191" sldId="2147483696"/>
              <pc:sldLayoutMk cId="2610271872" sldId="2147483713"/>
              <ac:grpSpMk id="12" creationId="{91AA7ADC-A6A0-4647-BC60-F9F23B3E12B9}"/>
            </ac:grpSpMkLst>
          </pc:grpChg>
          <pc:grpChg chg="add del">
            <ac:chgData name="Katelyn Reczek" userId="8b90cbd9-4512-4289-a591-b7911c7d0d9d" providerId="ADAL" clId="{952A6100-E6E2-4C74-9986-0F4E0A06ECB3}" dt="2020-10-08T04:58:42.856" v="3385" actId="478"/>
            <ac:grpSpMkLst>
              <pc:docMk/>
              <pc:sldMasterMk cId="4282237191" sldId="2147483696"/>
              <pc:sldLayoutMk cId="2610271872" sldId="2147483713"/>
              <ac:grpSpMk id="21" creationId="{328A7D60-4537-4DDC-BF0D-644211AB8FE2}"/>
            </ac:grpSpMkLst>
          </pc:grpChg>
          <pc:grpChg chg="add">
            <ac:chgData name="Katelyn Reczek" userId="8b90cbd9-4512-4289-a591-b7911c7d0d9d" providerId="ADAL" clId="{952A6100-E6E2-4C74-9986-0F4E0A06ECB3}" dt="2020-10-09T20:25:48.665" v="4422"/>
            <ac:grpSpMkLst>
              <pc:docMk/>
              <pc:sldMasterMk cId="4282237191" sldId="2147483696"/>
              <pc:sldLayoutMk cId="2610271872" sldId="2147483713"/>
              <ac:grpSpMk id="21" creationId="{CBEE305F-AF4E-4592-8165-434ECCF2C3F6}"/>
            </ac:grpSpMkLst>
          </pc:grpChg>
          <pc:grpChg chg="add del mod">
            <ac:chgData name="Katelyn Reczek" userId="8b90cbd9-4512-4289-a591-b7911c7d0d9d" providerId="ADAL" clId="{952A6100-E6E2-4C74-9986-0F4E0A06ECB3}" dt="2020-10-09T20:25:47.032" v="4420" actId="478"/>
            <ac:grpSpMkLst>
              <pc:docMk/>
              <pc:sldMasterMk cId="4282237191" sldId="2147483696"/>
              <pc:sldLayoutMk cId="2610271872" sldId="2147483713"/>
              <ac:grpSpMk id="25" creationId="{613EAFB6-EEE0-4196-9934-21822FBE1059}"/>
            </ac:grpSpMkLst>
          </pc:grpChg>
          <pc:picChg chg="del">
            <ac:chgData name="Katelyn Reczek" userId="8b90cbd9-4512-4289-a591-b7911c7d0d9d" providerId="ADAL" clId="{952A6100-E6E2-4C74-9986-0F4E0A06ECB3}" dt="2020-10-06T22:55:33.136" v="1464" actId="478"/>
            <ac:picMkLst>
              <pc:docMk/>
              <pc:sldMasterMk cId="4282237191" sldId="2147483696"/>
              <pc:sldLayoutMk cId="2610271872" sldId="2147483713"/>
              <ac:picMk id="16" creationId="{0BB626FC-97FB-4D56-800B-F65DF22CF540}"/>
            </ac:picMkLst>
          </pc:picChg>
          <pc:picChg chg="add del">
            <ac:chgData name="Katelyn Reczek" userId="8b90cbd9-4512-4289-a591-b7911c7d0d9d" providerId="ADAL" clId="{952A6100-E6E2-4C74-9986-0F4E0A06ECB3}" dt="2020-10-08T04:45:07.372" v="3287" actId="478"/>
            <ac:picMkLst>
              <pc:docMk/>
              <pc:sldMasterMk cId="4282237191" sldId="2147483696"/>
              <pc:sldLayoutMk cId="2610271872" sldId="2147483713"/>
              <ac:picMk id="16" creationId="{8E00F6A1-B56C-4F66-B79A-33E9533594A7}"/>
            </ac:picMkLst>
          </pc:picChg>
          <pc:picChg chg="add mod ord">
            <ac:chgData name="Katelyn Reczek" userId="8b90cbd9-4512-4289-a591-b7911c7d0d9d" providerId="ADAL" clId="{952A6100-E6E2-4C74-9986-0F4E0A06ECB3}" dt="2020-10-13T21:48:20.794" v="4745" actId="167"/>
            <ac:picMkLst>
              <pc:docMk/>
              <pc:sldMasterMk cId="4282237191" sldId="2147483696"/>
              <pc:sldLayoutMk cId="2610271872" sldId="2147483713"/>
              <ac:picMk id="18" creationId="{3ABF5968-B256-4F04-AF96-CC25E227B137}"/>
            </ac:picMkLst>
          </pc:picChg>
          <pc:picChg chg="del">
            <ac:chgData name="Katelyn Reczek" userId="8b90cbd9-4512-4289-a591-b7911c7d0d9d" providerId="ADAL" clId="{952A6100-E6E2-4C74-9986-0F4E0A06ECB3}" dt="2020-10-06T22:55:35.108" v="1465" actId="478"/>
            <ac:picMkLst>
              <pc:docMk/>
              <pc:sldMasterMk cId="4282237191" sldId="2147483696"/>
              <pc:sldLayoutMk cId="2610271872" sldId="2147483713"/>
              <ac:picMk id="18" creationId="{BF0EB999-4EBA-4732-BD64-040D6BE23EA5}"/>
            </ac:picMkLst>
          </pc:picChg>
          <pc:picChg chg="add del">
            <ac:chgData name="Katelyn Reczek" userId="8b90cbd9-4512-4289-a591-b7911c7d0d9d" providerId="ADAL" clId="{952A6100-E6E2-4C74-9986-0F4E0A06ECB3}" dt="2020-10-06T22:55:30.890" v="1463"/>
            <ac:picMkLst>
              <pc:docMk/>
              <pc:sldMasterMk cId="4282237191" sldId="2147483696"/>
              <pc:sldLayoutMk cId="2610271872" sldId="2147483713"/>
              <ac:picMk id="20" creationId="{049CA460-0138-48DB-8F94-64875017BC0B}"/>
            </ac:picMkLst>
          </pc:picChg>
          <pc:picChg chg="add del mod">
            <ac:chgData name="Katelyn Reczek" userId="8b90cbd9-4512-4289-a591-b7911c7d0d9d" providerId="ADAL" clId="{952A6100-E6E2-4C74-9986-0F4E0A06ECB3}" dt="2020-10-06T22:55:48.316" v="1469"/>
            <ac:picMkLst>
              <pc:docMk/>
              <pc:sldMasterMk cId="4282237191" sldId="2147483696"/>
              <pc:sldLayoutMk cId="2610271872" sldId="2147483713"/>
              <ac:picMk id="21" creationId="{F71B67B5-1FB5-4C84-8606-2BC7EB27109D}"/>
            </ac:picMkLst>
          </pc:picChg>
          <pc:picChg chg="add del ord">
            <ac:chgData name="Katelyn Reczek" userId="8b90cbd9-4512-4289-a591-b7911c7d0d9d" providerId="ADAL" clId="{952A6100-E6E2-4C74-9986-0F4E0A06ECB3}" dt="2020-10-08T04:45:00.981" v="3285" actId="478"/>
            <ac:picMkLst>
              <pc:docMk/>
              <pc:sldMasterMk cId="4282237191" sldId="2147483696"/>
              <pc:sldLayoutMk cId="2610271872" sldId="2147483713"/>
              <ac:picMk id="22" creationId="{B9709CF7-DB30-4261-9160-7A1BD0E20305}"/>
            </ac:picMkLst>
          </pc:picChg>
          <pc:cxnChg chg="mod">
            <ac:chgData name="Katelyn Reczek" userId="8b90cbd9-4512-4289-a591-b7911c7d0d9d" providerId="ADAL" clId="{952A6100-E6E2-4C74-9986-0F4E0A06ECB3}" dt="2020-10-07T15:30:45.332" v="2672" actId="14100"/>
            <ac:cxnSpMkLst>
              <pc:docMk/>
              <pc:sldMasterMk cId="4282237191" sldId="2147483696"/>
              <pc:sldLayoutMk cId="2610271872" sldId="2147483713"/>
              <ac:cxnSpMk id="18" creationId="{03A5E4A9-CEB8-4C37-A72A-3B15FF205223}"/>
            </ac:cxnSpMkLst>
          </pc:cxnChg>
          <pc:cxnChg chg="mod">
            <ac:chgData name="Katelyn Reczek" userId="8b90cbd9-4512-4289-a591-b7911c7d0d9d" providerId="ADAL" clId="{952A6100-E6E2-4C74-9986-0F4E0A06ECB3}" dt="2020-10-08T04:59:49.383" v="3400" actId="14100"/>
            <ac:cxnSpMkLst>
              <pc:docMk/>
              <pc:sldMasterMk cId="4282237191" sldId="2147483696"/>
              <pc:sldLayoutMk cId="2610271872" sldId="2147483713"/>
              <ac:cxnSpMk id="27" creationId="{A1098EBC-A22F-486B-8F63-5519779F88C0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09T20:19:01.143" v="4338" actId="14100"/>
          <pc:sldLayoutMkLst>
            <pc:docMk/>
            <pc:sldMasterMk cId="4282237191" sldId="2147483696"/>
            <pc:sldLayoutMk cId="3911419885" sldId="2147483714"/>
          </pc:sldLayoutMkLst>
          <pc:spChg chg="del">
            <ac:chgData name="Katelyn Reczek" userId="8b90cbd9-4512-4289-a591-b7911c7d0d9d" providerId="ADAL" clId="{952A6100-E6E2-4C74-9986-0F4E0A06ECB3}" dt="2020-10-09T20:18:16.561" v="4317" actId="478"/>
            <ac:spMkLst>
              <pc:docMk/>
              <pc:sldMasterMk cId="4282237191" sldId="2147483696"/>
              <pc:sldLayoutMk cId="3911419885" sldId="2147483714"/>
              <ac:spMk id="2" creationId="{9CB82700-0EEB-48CF-8090-464FA965AE23}"/>
            </ac:spMkLst>
          </pc:spChg>
          <pc:spChg chg="mod">
            <ac:chgData name="Katelyn Reczek" userId="8b90cbd9-4512-4289-a591-b7911c7d0d9d" providerId="ADAL" clId="{952A6100-E6E2-4C74-9986-0F4E0A06ECB3}" dt="2020-10-08T04:48:43.607" v="3309" actId="14100"/>
            <ac:spMkLst>
              <pc:docMk/>
              <pc:sldMasterMk cId="4282237191" sldId="2147483696"/>
              <pc:sldLayoutMk cId="3911419885" sldId="2147483714"/>
              <ac:spMk id="3" creationId="{BDD6F6A6-7A36-4A66-B401-BC57C5F05CDE}"/>
            </ac:spMkLst>
          </pc:spChg>
          <pc:spChg chg="del mod">
            <ac:chgData name="Katelyn Reczek" userId="8b90cbd9-4512-4289-a591-b7911c7d0d9d" providerId="ADAL" clId="{952A6100-E6E2-4C74-9986-0F4E0A06ECB3}" dt="2020-10-07T14:58:42.348" v="2548" actId="478"/>
            <ac:spMkLst>
              <pc:docMk/>
              <pc:sldMasterMk cId="4282237191" sldId="2147483696"/>
              <pc:sldLayoutMk cId="3911419885" sldId="2147483714"/>
              <ac:spMk id="4" creationId="{24792F92-7ABF-4F0D-9C6C-FEFA78648B6B}"/>
            </ac:spMkLst>
          </pc:spChg>
          <pc:spChg chg="mod">
            <ac:chgData name="Katelyn Reczek" userId="8b90cbd9-4512-4289-a591-b7911c7d0d9d" providerId="ADAL" clId="{952A6100-E6E2-4C74-9986-0F4E0A06ECB3}" dt="2020-10-07T14:59:23.113" v="2554" actId="207"/>
            <ac:spMkLst>
              <pc:docMk/>
              <pc:sldMasterMk cId="4282237191" sldId="2147483696"/>
              <pc:sldLayoutMk cId="3911419885" sldId="2147483714"/>
              <ac:spMk id="8" creationId="{5E4710BC-88C5-4C1B-A3D9-21151B573989}"/>
            </ac:spMkLst>
          </pc:spChg>
          <pc:spChg chg="del">
            <ac:chgData name="Katelyn Reczek" userId="8b90cbd9-4512-4289-a591-b7911c7d0d9d" providerId="ADAL" clId="{952A6100-E6E2-4C74-9986-0F4E0A06ECB3}" dt="2020-10-06T02:11:14.657" v="1151" actId="478"/>
            <ac:spMkLst>
              <pc:docMk/>
              <pc:sldMasterMk cId="4282237191" sldId="2147483696"/>
              <pc:sldLayoutMk cId="3911419885" sldId="2147483714"/>
              <ac:spMk id="9" creationId="{847498AD-3ED9-42F5-A207-E4B462ADC5B3}"/>
            </ac:spMkLst>
          </pc:spChg>
          <pc:spChg chg="del">
            <ac:chgData name="Katelyn Reczek" userId="8b90cbd9-4512-4289-a591-b7911c7d0d9d" providerId="ADAL" clId="{952A6100-E6E2-4C74-9986-0F4E0A06ECB3}" dt="2020-10-06T01:56:34.084" v="1042" actId="478"/>
            <ac:spMkLst>
              <pc:docMk/>
              <pc:sldMasterMk cId="4282237191" sldId="2147483696"/>
              <pc:sldLayoutMk cId="3911419885" sldId="2147483714"/>
              <ac:spMk id="12" creationId="{ED911EB0-75C7-4CCA-AC62-372F2E5AC7D8}"/>
            </ac:spMkLst>
          </pc:spChg>
          <pc:spChg chg="add del">
            <ac:chgData name="Katelyn Reczek" userId="8b90cbd9-4512-4289-a591-b7911c7d0d9d" providerId="ADAL" clId="{952A6100-E6E2-4C74-9986-0F4E0A06ECB3}" dt="2020-10-09T20:18:27.495" v="4323" actId="478"/>
            <ac:spMkLst>
              <pc:docMk/>
              <pc:sldMasterMk cId="4282237191" sldId="2147483696"/>
              <pc:sldLayoutMk cId="3911419885" sldId="2147483714"/>
              <ac:spMk id="15" creationId="{5ED83A37-AF66-47E6-88BD-0FBD62553029}"/>
            </ac:spMkLst>
          </pc:spChg>
          <pc:spChg chg="add del">
            <ac:chgData name="Katelyn Reczek" userId="8b90cbd9-4512-4289-a591-b7911c7d0d9d" providerId="ADAL" clId="{952A6100-E6E2-4C74-9986-0F4E0A06ECB3}" dt="2020-10-06T02:11:14.657" v="1151" actId="478"/>
            <ac:spMkLst>
              <pc:docMk/>
              <pc:sldMasterMk cId="4282237191" sldId="2147483696"/>
              <pc:sldLayoutMk cId="3911419885" sldId="2147483714"/>
              <ac:spMk id="15" creationId="{FE301A0D-A1A4-4180-B678-A27BE93244E8}"/>
            </ac:spMkLst>
          </pc:spChg>
          <pc:spChg chg="add del mod">
            <ac:chgData name="Katelyn Reczek" userId="8b90cbd9-4512-4289-a591-b7911c7d0d9d" providerId="ADAL" clId="{952A6100-E6E2-4C74-9986-0F4E0A06ECB3}" dt="2020-10-08T14:37:23.956" v="4301" actId="14100"/>
            <ac:spMkLst>
              <pc:docMk/>
              <pc:sldMasterMk cId="4282237191" sldId="2147483696"/>
              <pc:sldLayoutMk cId="3911419885" sldId="2147483714"/>
              <ac:spMk id="16" creationId="{B757EC63-8C8B-4E80-B453-388CD359D6FE}"/>
            </ac:spMkLst>
          </pc:spChg>
          <pc:spChg chg="add del">
            <ac:chgData name="Katelyn Reczek" userId="8b90cbd9-4512-4289-a591-b7911c7d0d9d" providerId="ADAL" clId="{952A6100-E6E2-4C74-9986-0F4E0A06ECB3}" dt="2020-10-07T01:41:23.342" v="2089" actId="478"/>
            <ac:spMkLst>
              <pc:docMk/>
              <pc:sldMasterMk cId="4282237191" sldId="2147483696"/>
              <pc:sldLayoutMk cId="3911419885" sldId="2147483714"/>
              <ac:spMk id="17" creationId="{36460C67-A821-4481-8A2F-E11F48963EFE}"/>
            </ac:spMkLst>
          </pc:spChg>
          <pc:spChg chg="del mod">
            <ac:chgData name="Katelyn Reczek" userId="8b90cbd9-4512-4289-a591-b7911c7d0d9d" providerId="ADAL" clId="{952A6100-E6E2-4C74-9986-0F4E0A06ECB3}" dt="2020-10-07T14:58:38.351" v="2545" actId="478"/>
            <ac:spMkLst>
              <pc:docMk/>
              <pc:sldMasterMk cId="4282237191" sldId="2147483696"/>
              <pc:sldLayoutMk cId="3911419885" sldId="2147483714"/>
              <ac:spMk id="21" creationId="{518F3982-26B7-4651-AACC-3F2457128816}"/>
            </ac:spMkLst>
          </pc:spChg>
          <pc:spChg chg="add mod">
            <ac:chgData name="Katelyn Reczek" userId="8b90cbd9-4512-4289-a591-b7911c7d0d9d" providerId="ADAL" clId="{952A6100-E6E2-4C74-9986-0F4E0A06ECB3}" dt="2020-10-09T20:19:01.143" v="4338" actId="14100"/>
            <ac:spMkLst>
              <pc:docMk/>
              <pc:sldMasterMk cId="4282237191" sldId="2147483696"/>
              <pc:sldLayoutMk cId="3911419885" sldId="2147483714"/>
              <ac:spMk id="22" creationId="{3669350D-87D5-4BBB-9C80-1AC5EB27F199}"/>
            </ac:spMkLst>
          </pc:spChg>
          <pc:spChg chg="mod">
            <ac:chgData name="Katelyn Reczek" userId="8b90cbd9-4512-4289-a591-b7911c7d0d9d" providerId="ADAL" clId="{952A6100-E6E2-4C74-9986-0F4E0A06ECB3}" dt="2020-10-08T04:48:07.245" v="3303" actId="1076"/>
            <ac:spMkLst>
              <pc:docMk/>
              <pc:sldMasterMk cId="4282237191" sldId="2147483696"/>
              <pc:sldLayoutMk cId="3911419885" sldId="2147483714"/>
              <ac:spMk id="24" creationId="{4B47B863-C549-4D55-81AF-2F090E863A63}"/>
            </ac:spMkLst>
          </pc:spChg>
          <pc:grpChg chg="add del mod">
            <ac:chgData name="Katelyn Reczek" userId="8b90cbd9-4512-4289-a591-b7911c7d0d9d" providerId="ADAL" clId="{952A6100-E6E2-4C74-9986-0F4E0A06ECB3}" dt="2020-10-07T18:52:58.117" v="2673" actId="478"/>
            <ac:grpSpMkLst>
              <pc:docMk/>
              <pc:sldMasterMk cId="4282237191" sldId="2147483696"/>
              <pc:sldLayoutMk cId="3911419885" sldId="2147483714"/>
              <ac:grpSpMk id="18" creationId="{16D67C8A-65C1-493B-BCB1-1D71AA434860}"/>
            </ac:grpSpMkLst>
          </pc:grpChg>
          <pc:grpChg chg="add del">
            <ac:chgData name="Katelyn Reczek" userId="8b90cbd9-4512-4289-a591-b7911c7d0d9d" providerId="ADAL" clId="{952A6100-E6E2-4C74-9986-0F4E0A06ECB3}" dt="2020-10-09T20:18:28.104" v="4324" actId="478"/>
            <ac:grpSpMkLst>
              <pc:docMk/>
              <pc:sldMasterMk cId="4282237191" sldId="2147483696"/>
              <pc:sldLayoutMk cId="3911419885" sldId="2147483714"/>
              <ac:grpSpMk id="19" creationId="{E33687EA-D09B-4351-98E5-4306567AA1A8}"/>
            </ac:grpSpMkLst>
          </pc:grpChg>
          <pc:grpChg chg="add del mod">
            <ac:chgData name="Katelyn Reczek" userId="8b90cbd9-4512-4289-a591-b7911c7d0d9d" providerId="ADAL" clId="{952A6100-E6E2-4C74-9986-0F4E0A06ECB3}" dt="2020-10-09T20:18:17.942" v="4318" actId="478"/>
            <ac:grpSpMkLst>
              <pc:docMk/>
              <pc:sldMasterMk cId="4282237191" sldId="2147483696"/>
              <pc:sldLayoutMk cId="3911419885" sldId="2147483714"/>
              <ac:grpSpMk id="23" creationId="{DE812BCB-4646-46DD-A79E-2C9119CD9BBB}"/>
            </ac:grpSpMkLst>
          </pc:grpChg>
          <pc:grpChg chg="add">
            <ac:chgData name="Katelyn Reczek" userId="8b90cbd9-4512-4289-a591-b7911c7d0d9d" providerId="ADAL" clId="{952A6100-E6E2-4C74-9986-0F4E0A06ECB3}" dt="2020-10-09T20:18:28.997" v="4325"/>
            <ac:grpSpMkLst>
              <pc:docMk/>
              <pc:sldMasterMk cId="4282237191" sldId="2147483696"/>
              <pc:sldLayoutMk cId="3911419885" sldId="2147483714"/>
              <ac:grpSpMk id="26" creationId="{6C906D4A-F2AF-4F02-9719-331C7A3E3B48}"/>
            </ac:grpSpMkLst>
          </pc:grpChg>
          <pc:picChg chg="add del mod">
            <ac:chgData name="Katelyn Reczek" userId="8b90cbd9-4512-4289-a591-b7911c7d0d9d" providerId="ADAL" clId="{952A6100-E6E2-4C74-9986-0F4E0A06ECB3}" dt="2020-10-07T14:58:59.004" v="2552" actId="478"/>
            <ac:picMkLst>
              <pc:docMk/>
              <pc:sldMasterMk cId="4282237191" sldId="2147483696"/>
              <pc:sldLayoutMk cId="3911419885" sldId="2147483714"/>
              <ac:picMk id="6" creationId="{8DA8838C-B725-4FF2-94F2-84709103A1E4}"/>
            </ac:picMkLst>
          </pc:picChg>
          <pc:picChg chg="add del mod">
            <ac:chgData name="Katelyn Reczek" userId="8b90cbd9-4512-4289-a591-b7911c7d0d9d" providerId="ADAL" clId="{952A6100-E6E2-4C74-9986-0F4E0A06ECB3}" dt="2020-10-08T05:30:29.805" v="3736" actId="478"/>
            <ac:picMkLst>
              <pc:docMk/>
              <pc:sldMasterMk cId="4282237191" sldId="2147483696"/>
              <pc:sldLayoutMk cId="3911419885" sldId="2147483714"/>
              <ac:picMk id="15" creationId="{2123DD5F-8CCF-4A3C-8554-859AEC119A58}"/>
            </ac:picMkLst>
          </pc:picChg>
          <pc:picChg chg="add del mod">
            <ac:chgData name="Katelyn Reczek" userId="8b90cbd9-4512-4289-a591-b7911c7d0d9d" providerId="ADAL" clId="{952A6100-E6E2-4C74-9986-0F4E0A06ECB3}" dt="2020-10-08T14:16:38.078" v="4131"/>
            <ac:picMkLst>
              <pc:docMk/>
              <pc:sldMasterMk cId="4282237191" sldId="2147483696"/>
              <pc:sldLayoutMk cId="3911419885" sldId="2147483714"/>
              <ac:picMk id="15" creationId="{CE5BC196-76DC-4185-BC40-CA72B8073D05}"/>
            </ac:picMkLst>
          </pc:picChg>
          <pc:picChg chg="add mod">
            <ac:chgData name="Katelyn Reczek" userId="8b90cbd9-4512-4289-a591-b7911c7d0d9d" providerId="ADAL" clId="{952A6100-E6E2-4C74-9986-0F4E0A06ECB3}" dt="2020-10-08T14:17:20.224" v="4140" actId="1076"/>
            <ac:picMkLst>
              <pc:docMk/>
              <pc:sldMasterMk cId="4282237191" sldId="2147483696"/>
              <pc:sldLayoutMk cId="3911419885" sldId="2147483714"/>
              <ac:picMk id="18" creationId="{02827D8A-FCFD-4CC9-9A16-19D516F0A6AD}"/>
            </ac:picMkLst>
          </pc:picChg>
          <pc:picChg chg="add del mod">
            <ac:chgData name="Katelyn Reczek" userId="8b90cbd9-4512-4289-a591-b7911c7d0d9d" providerId="ADAL" clId="{952A6100-E6E2-4C74-9986-0F4E0A06ECB3}" dt="2020-10-08T14:17:12.111" v="4137"/>
            <ac:picMkLst>
              <pc:docMk/>
              <pc:sldMasterMk cId="4282237191" sldId="2147483696"/>
              <pc:sldLayoutMk cId="3911419885" sldId="2147483714"/>
              <ac:picMk id="19" creationId="{29A7C2F8-1A87-41E7-B9AC-5429422C9677}"/>
            </ac:picMkLst>
          </pc:picChg>
          <pc:cxnChg chg="del mod">
            <ac:chgData name="Katelyn Reczek" userId="8b90cbd9-4512-4289-a591-b7911c7d0d9d" providerId="ADAL" clId="{952A6100-E6E2-4C74-9986-0F4E0A06ECB3}" dt="2020-10-07T14:58:36.887" v="2544" actId="478"/>
            <ac:cxnSpMkLst>
              <pc:docMk/>
              <pc:sldMasterMk cId="4282237191" sldId="2147483696"/>
              <pc:sldLayoutMk cId="3911419885" sldId="2147483714"/>
              <ac:cxnSpMk id="10" creationId="{11096DF5-1CDD-4488-9F6F-3EFA641B5368}"/>
            </ac:cxnSpMkLst>
          </pc:cxnChg>
          <pc:cxnChg chg="mod">
            <ac:chgData name="Katelyn Reczek" userId="8b90cbd9-4512-4289-a591-b7911c7d0d9d" providerId="ADAL" clId="{952A6100-E6E2-4C74-9986-0F4E0A06ECB3}" dt="2020-10-09T20:18:28.104" v="4324" actId="478"/>
            <ac:cxnSpMkLst>
              <pc:docMk/>
              <pc:sldMasterMk cId="4282237191" sldId="2147483696"/>
              <pc:sldLayoutMk cId="3911419885" sldId="2147483714"/>
              <ac:cxnSpMk id="20" creationId="{21446F06-7450-4E40-9511-9C17A1DD3CEB}"/>
            </ac:cxnSpMkLst>
          </pc:cxnChg>
          <pc:cxnChg chg="mod">
            <ac:chgData name="Katelyn Reczek" userId="8b90cbd9-4512-4289-a591-b7911c7d0d9d" providerId="ADAL" clId="{952A6100-E6E2-4C74-9986-0F4E0A06ECB3}" dt="2020-10-08T04:48:05.267" v="3302" actId="1076"/>
            <ac:cxnSpMkLst>
              <pc:docMk/>
              <pc:sldMasterMk cId="4282237191" sldId="2147483696"/>
              <pc:sldLayoutMk cId="3911419885" sldId="2147483714"/>
              <ac:cxnSpMk id="25" creationId="{D125513F-D0C9-4C6E-ADD4-C259651A48BE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0:31.747" v="1292" actId="2696"/>
          <pc:sldLayoutMkLst>
            <pc:docMk/>
            <pc:sldMasterMk cId="4282237191" sldId="2147483696"/>
            <pc:sldLayoutMk cId="1198805716" sldId="2147483715"/>
          </pc:sldLayoutMkLst>
          <pc:spChg chg="mod">
            <ac:chgData name="Katelyn Reczek" userId="8b90cbd9-4512-4289-a591-b7911c7d0d9d" providerId="ADAL" clId="{952A6100-E6E2-4C74-9986-0F4E0A06ECB3}" dt="2020-10-06T02:25:51.088" v="1255" actId="207"/>
            <ac:spMkLst>
              <pc:docMk/>
              <pc:sldMasterMk cId="4282237191" sldId="2147483696"/>
              <pc:sldLayoutMk cId="1198805716" sldId="2147483715"/>
              <ac:spMk id="10" creationId="{6C0AAA0F-6123-4CBC-AB70-E5F2B00CFD7E}"/>
            </ac:spMkLst>
          </pc:spChg>
          <pc:spChg chg="mod">
            <ac:chgData name="Katelyn Reczek" userId="8b90cbd9-4512-4289-a591-b7911c7d0d9d" providerId="ADAL" clId="{952A6100-E6E2-4C74-9986-0F4E0A06ECB3}" dt="2020-10-06T02:25:54.435" v="1256" actId="207"/>
            <ac:spMkLst>
              <pc:docMk/>
              <pc:sldMasterMk cId="4282237191" sldId="2147483696"/>
              <pc:sldLayoutMk cId="1198805716" sldId="2147483715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6T01:56:45.463" v="1045" actId="478"/>
            <ac:spMkLst>
              <pc:docMk/>
              <pc:sldMasterMk cId="4282237191" sldId="2147483696"/>
              <pc:sldLayoutMk cId="1198805716" sldId="2147483715"/>
              <ac:spMk id="22" creationId="{645CA8FC-8AF7-4511-A637-1630CA813D7C}"/>
            </ac:spMkLst>
          </pc:spChg>
          <pc:spChg chg="add del mod">
            <ac:chgData name="Katelyn Reczek" userId="8b90cbd9-4512-4289-a591-b7911c7d0d9d" providerId="ADAL" clId="{952A6100-E6E2-4C74-9986-0F4E0A06ECB3}" dt="2020-10-06T02:03:36.132" v="1110" actId="478"/>
            <ac:spMkLst>
              <pc:docMk/>
              <pc:sldMasterMk cId="4282237191" sldId="2147483696"/>
              <pc:sldLayoutMk cId="1198805716" sldId="2147483715"/>
              <ac:spMk id="23" creationId="{E24C1F94-63A8-480A-BCED-ECD2FEA4BF81}"/>
            </ac:spMkLst>
          </pc:spChg>
          <pc:spChg chg="add del">
            <ac:chgData name="Katelyn Reczek" userId="8b90cbd9-4512-4289-a591-b7911c7d0d9d" providerId="ADAL" clId="{952A6100-E6E2-4C74-9986-0F4E0A06ECB3}" dt="2020-10-06T02:03:24.928" v="1103"/>
            <ac:spMkLst>
              <pc:docMk/>
              <pc:sldMasterMk cId="4282237191" sldId="2147483696"/>
              <pc:sldLayoutMk cId="1198805716" sldId="2147483715"/>
              <ac:spMk id="24" creationId="{7BD3ABB9-7235-41D1-93BC-25963B700FB2}"/>
            </ac:spMkLst>
          </pc:spChg>
          <pc:spChg chg="add del mod">
            <ac:chgData name="Katelyn Reczek" userId="8b90cbd9-4512-4289-a591-b7911c7d0d9d" providerId="ADAL" clId="{952A6100-E6E2-4C74-9986-0F4E0A06ECB3}" dt="2020-10-06T02:03:35.402" v="1109" actId="478"/>
            <ac:spMkLst>
              <pc:docMk/>
              <pc:sldMasterMk cId="4282237191" sldId="2147483696"/>
              <pc:sldLayoutMk cId="1198805716" sldId="2147483715"/>
              <ac:spMk id="25" creationId="{3DA16BB8-BF11-4274-B3FB-87587092F747}"/>
            </ac:spMkLst>
          </pc:spChg>
          <pc:spChg chg="add del ord">
            <ac:chgData name="Katelyn Reczek" userId="8b90cbd9-4512-4289-a591-b7911c7d0d9d" providerId="ADAL" clId="{952A6100-E6E2-4C74-9986-0F4E0A06ECB3}" dt="2020-10-06T02:05:09.947" v="1117" actId="478"/>
            <ac:spMkLst>
              <pc:docMk/>
              <pc:sldMasterMk cId="4282237191" sldId="2147483696"/>
              <pc:sldLayoutMk cId="1198805716" sldId="2147483715"/>
              <ac:spMk id="26" creationId="{B9D5D37E-D9C4-46FA-BFE0-1640C57A08D7}"/>
            </ac:spMkLst>
          </pc:spChg>
          <pc:spChg chg="add del mod">
            <ac:chgData name="Katelyn Reczek" userId="8b90cbd9-4512-4289-a591-b7911c7d0d9d" providerId="ADAL" clId="{952A6100-E6E2-4C74-9986-0F4E0A06ECB3}" dt="2020-10-06T02:25:01.122" v="1249" actId="478"/>
            <ac:spMkLst>
              <pc:docMk/>
              <pc:sldMasterMk cId="4282237191" sldId="2147483696"/>
              <pc:sldLayoutMk cId="1198805716" sldId="2147483715"/>
              <ac:spMk id="27" creationId="{7E2539FF-F656-4D70-8BCA-74F5F25A418E}"/>
            </ac:spMkLst>
          </pc:spChg>
          <pc:spChg chg="mod">
            <ac:chgData name="Katelyn Reczek" userId="8b90cbd9-4512-4289-a591-b7911c7d0d9d" providerId="ADAL" clId="{952A6100-E6E2-4C74-9986-0F4E0A06ECB3}" dt="2020-10-06T02:25:07.083" v="1250" actId="208"/>
            <ac:spMkLst>
              <pc:docMk/>
              <pc:sldMasterMk cId="4282237191" sldId="2147483696"/>
              <pc:sldLayoutMk cId="1198805716" sldId="2147483715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5:07.083" v="1250" actId="208"/>
            <ac:spMkLst>
              <pc:docMk/>
              <pc:sldMasterMk cId="4282237191" sldId="2147483696"/>
              <pc:sldLayoutMk cId="1198805716" sldId="2147483715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25:08.793" v="1251" actId="207"/>
            <ac:grpSpMkLst>
              <pc:docMk/>
              <pc:sldMasterMk cId="4282237191" sldId="2147483696"/>
              <pc:sldLayoutMk cId="1198805716" sldId="2147483715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05T21:50:03.952" v="16" actId="478"/>
            <ac:picMkLst>
              <pc:docMk/>
              <pc:sldMasterMk cId="4282237191" sldId="2147483696"/>
              <pc:sldLayoutMk cId="1198805716" sldId="2147483715"/>
              <ac:picMk id="3" creationId="{F408421E-0995-4042-9F0F-FD0C2B52EFBB}"/>
            </ac:picMkLst>
          </pc:picChg>
          <pc:picChg chg="add del mod">
            <ac:chgData name="Katelyn Reczek" userId="8b90cbd9-4512-4289-a591-b7911c7d0d9d" providerId="ADAL" clId="{952A6100-E6E2-4C74-9986-0F4E0A06ECB3}" dt="2020-10-05T21:56:59.249" v="35" actId="478"/>
            <ac:picMkLst>
              <pc:docMk/>
              <pc:sldMasterMk cId="4282237191" sldId="2147483696"/>
              <pc:sldLayoutMk cId="1198805716" sldId="2147483715"/>
              <ac:picMk id="5" creationId="{94CD7DC3-BD1B-48CA-91F5-CA251EF1190A}"/>
            </ac:picMkLst>
          </pc:picChg>
          <pc:picChg chg="add del mod">
            <ac:chgData name="Katelyn Reczek" userId="8b90cbd9-4512-4289-a591-b7911c7d0d9d" providerId="ADAL" clId="{952A6100-E6E2-4C74-9986-0F4E0A06ECB3}" dt="2020-10-05T22:01:11.242" v="79" actId="478"/>
            <ac:picMkLst>
              <pc:docMk/>
              <pc:sldMasterMk cId="4282237191" sldId="2147483696"/>
              <pc:sldLayoutMk cId="1198805716" sldId="2147483715"/>
              <ac:picMk id="7" creationId="{526042A1-CBCE-454C-A028-861192371A75}"/>
            </ac:picMkLst>
          </pc:picChg>
          <pc:picChg chg="add del mod">
            <ac:chgData name="Katelyn Reczek" userId="8b90cbd9-4512-4289-a591-b7911c7d0d9d" providerId="ADAL" clId="{952A6100-E6E2-4C74-9986-0F4E0A06ECB3}" dt="2020-10-05T21:59:18.025" v="65" actId="478"/>
            <ac:picMkLst>
              <pc:docMk/>
              <pc:sldMasterMk cId="4282237191" sldId="2147483696"/>
              <pc:sldLayoutMk cId="1198805716" sldId="2147483715"/>
              <ac:picMk id="18" creationId="{CB3C014F-4E23-4439-BE9F-3B4DD86DBB35}"/>
            </ac:picMkLst>
          </pc:picChg>
          <pc:picChg chg="add mod">
            <ac:chgData name="Katelyn Reczek" userId="8b90cbd9-4512-4289-a591-b7911c7d0d9d" providerId="ADAL" clId="{952A6100-E6E2-4C74-9986-0F4E0A06ECB3}" dt="2020-10-05T22:01:37.981" v="202" actId="962"/>
            <ac:picMkLst>
              <pc:docMk/>
              <pc:sldMasterMk cId="4282237191" sldId="2147483696"/>
              <pc:sldLayoutMk cId="1198805716" sldId="2147483715"/>
              <ac:picMk id="21" creationId="{8470B415-FB8E-4700-915E-E85EA8E77B11}"/>
            </ac:picMkLst>
          </pc:picChg>
          <pc:picChg chg="del mod">
            <ac:chgData name="Katelyn Reczek" userId="8b90cbd9-4512-4289-a591-b7911c7d0d9d" providerId="ADAL" clId="{952A6100-E6E2-4C74-9986-0F4E0A06ECB3}" dt="2020-10-05T21:51:09.161" v="26" actId="478"/>
            <ac:picMkLst>
              <pc:docMk/>
              <pc:sldMasterMk cId="4282237191" sldId="2147483696"/>
              <pc:sldLayoutMk cId="1198805716" sldId="2147483715"/>
              <ac:picMk id="45" creationId="{0C33329B-4F85-4FF7-96EE-F7B9D9FC0B1E}"/>
            </ac:picMkLst>
          </pc:picChg>
          <pc:cxnChg chg="mod">
            <ac:chgData name="Katelyn Reczek" userId="8b90cbd9-4512-4289-a591-b7911c7d0d9d" providerId="ADAL" clId="{952A6100-E6E2-4C74-9986-0F4E0A06ECB3}" dt="2020-10-06T02:25:07.083" v="1250" actId="208"/>
            <ac:cxnSpMkLst>
              <pc:docMk/>
              <pc:sldMasterMk cId="4282237191" sldId="2147483696"/>
              <pc:sldLayoutMk cId="1198805716" sldId="2147483715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0:59.223" v="4763"/>
          <pc:sldLayoutMkLst>
            <pc:docMk/>
            <pc:sldMasterMk cId="4282237191" sldId="2147483696"/>
            <pc:sldLayoutMk cId="1469825756" sldId="2147483716"/>
          </pc:sldLayoutMkLst>
          <pc:spChg chg="add del">
            <ac:chgData name="Katelyn Reczek" userId="8b90cbd9-4512-4289-a591-b7911c7d0d9d" providerId="ADAL" clId="{952A6100-E6E2-4C74-9986-0F4E0A06ECB3}" dt="2020-10-13T15:17:02.060" v="4439" actId="11529"/>
            <ac:spMkLst>
              <pc:docMk/>
              <pc:sldMasterMk cId="4282237191" sldId="2147483696"/>
              <pc:sldLayoutMk cId="1469825756" sldId="2147483716"/>
              <ac:spMk id="2" creationId="{BF099F5E-586E-4ACB-A759-732FD33187BE}"/>
            </ac:spMkLst>
          </pc:spChg>
          <pc:spChg chg="add del mod">
            <ac:chgData name="Katelyn Reczek" userId="8b90cbd9-4512-4289-a591-b7911c7d0d9d" providerId="ADAL" clId="{952A6100-E6E2-4C74-9986-0F4E0A06ECB3}" dt="2020-10-13T15:22:17.838" v="4463" actId="478"/>
            <ac:spMkLst>
              <pc:docMk/>
              <pc:sldMasterMk cId="4282237191" sldId="2147483696"/>
              <pc:sldLayoutMk cId="1469825756" sldId="2147483716"/>
              <ac:spMk id="3" creationId="{5D9AAFFB-0899-4DD5-9CC8-F8F4F763DDB2}"/>
            </ac:spMkLst>
          </pc:spChg>
          <pc:spChg chg="del mod">
            <ac:chgData name="Katelyn Reczek" userId="8b90cbd9-4512-4289-a591-b7911c7d0d9d" providerId="ADAL" clId="{952A6100-E6E2-4C74-9986-0F4E0A06ECB3}" dt="2020-10-08T05:10:06.653" v="3447" actId="478"/>
            <ac:spMkLst>
              <pc:docMk/>
              <pc:sldMasterMk cId="4282237191" sldId="2147483696"/>
              <pc:sldLayoutMk cId="1469825756" sldId="2147483716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5:57.497" v="3368" actId="167"/>
            <ac:spMkLst>
              <pc:docMk/>
              <pc:sldMasterMk cId="4282237191" sldId="2147483696"/>
              <pc:sldLayoutMk cId="1469825756" sldId="2147483716"/>
              <ac:spMk id="15" creationId="{D657B0EA-B39F-4359-BAEE-1ED919D61E12}"/>
            </ac:spMkLst>
          </pc:spChg>
          <pc:spChg chg="add del">
            <ac:chgData name="Katelyn Reczek" userId="8b90cbd9-4512-4289-a591-b7911c7d0d9d" providerId="ADAL" clId="{952A6100-E6E2-4C74-9986-0F4E0A06ECB3}" dt="2020-10-09T20:19:07.526" v="4341" actId="478"/>
            <ac:spMkLst>
              <pc:docMk/>
              <pc:sldMasterMk cId="4282237191" sldId="2147483696"/>
              <pc:sldLayoutMk cId="1469825756" sldId="2147483716"/>
              <ac:spMk id="16" creationId="{9FEB652A-5944-4D52-B9E7-3C8EBED0CBC9}"/>
            </ac:spMkLst>
          </pc:spChg>
          <pc:spChg chg="mod ord">
            <ac:chgData name="Katelyn Reczek" userId="8b90cbd9-4512-4289-a591-b7911c7d0d9d" providerId="ADAL" clId="{952A6100-E6E2-4C74-9986-0F4E0A06ECB3}" dt="2020-10-08T04:54:29.710" v="3366" actId="167"/>
            <ac:spMkLst>
              <pc:docMk/>
              <pc:sldMasterMk cId="4282237191" sldId="2147483696"/>
              <pc:sldLayoutMk cId="1469825756" sldId="2147483716"/>
              <ac:spMk id="17" creationId="{7A35ED09-C9FA-487C-B431-E6874D4DFCB6}"/>
            </ac:spMkLst>
          </pc:spChg>
          <pc:spChg chg="del mod">
            <ac:chgData name="Katelyn Reczek" userId="8b90cbd9-4512-4289-a591-b7911c7d0d9d" providerId="ADAL" clId="{952A6100-E6E2-4C74-9986-0F4E0A06ECB3}" dt="2020-10-09T20:22:20.063" v="4411" actId="478"/>
            <ac:spMkLst>
              <pc:docMk/>
              <pc:sldMasterMk cId="4282237191" sldId="2147483696"/>
              <pc:sldLayoutMk cId="1469825756" sldId="2147483716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22.767" v="4320" actId="478"/>
            <ac:spMkLst>
              <pc:docMk/>
              <pc:sldMasterMk cId="4282237191" sldId="2147483696"/>
              <pc:sldLayoutMk cId="1469825756" sldId="2147483716"/>
              <ac:spMk id="20" creationId="{976DF1D1-3EBE-44EB-BB44-F2138DE9A63B}"/>
            </ac:spMkLst>
          </pc:spChg>
          <pc:spChg chg="add del ord">
            <ac:chgData name="Katelyn Reczek" userId="8b90cbd9-4512-4289-a591-b7911c7d0d9d" providerId="ADAL" clId="{952A6100-E6E2-4C74-9986-0F4E0A06ECB3}" dt="2020-10-06T02:05:13.100" v="1118" actId="478"/>
            <ac:spMkLst>
              <pc:docMk/>
              <pc:sldMasterMk cId="4282237191" sldId="2147483696"/>
              <pc:sldLayoutMk cId="1469825756" sldId="2147483716"/>
              <ac:spMk id="22" creationId="{4D59E124-F4AB-4388-A96A-8DD3816C6A7A}"/>
            </ac:spMkLst>
          </pc:spChg>
          <pc:spChg chg="add">
            <ac:chgData name="Katelyn Reczek" userId="8b90cbd9-4512-4289-a591-b7911c7d0d9d" providerId="ADAL" clId="{952A6100-E6E2-4C74-9986-0F4E0A06ECB3}" dt="2020-10-08T05:10:07.038" v="3448"/>
            <ac:spMkLst>
              <pc:docMk/>
              <pc:sldMasterMk cId="4282237191" sldId="2147483696"/>
              <pc:sldLayoutMk cId="1469825756" sldId="2147483716"/>
              <ac:spMk id="26" creationId="{CBA20EE0-80A7-4AB3-9F76-066C12C371EA}"/>
            </ac:spMkLst>
          </pc:spChg>
          <pc:spChg chg="add">
            <ac:chgData name="Katelyn Reczek" userId="8b90cbd9-4512-4289-a591-b7911c7d0d9d" providerId="ADAL" clId="{952A6100-E6E2-4C74-9986-0F4E0A06ECB3}" dt="2020-10-09T20:19:07.816" v="4342"/>
            <ac:spMkLst>
              <pc:docMk/>
              <pc:sldMasterMk cId="4282237191" sldId="2147483696"/>
              <pc:sldLayoutMk cId="1469825756" sldId="2147483716"/>
              <ac:spMk id="27" creationId="{DBBDA5D2-4535-408D-920E-79C43F751652}"/>
            </ac:spMkLst>
          </pc:spChg>
          <pc:spChg chg="add">
            <ac:chgData name="Katelyn Reczek" userId="8b90cbd9-4512-4289-a591-b7911c7d0d9d" providerId="ADAL" clId="{952A6100-E6E2-4C74-9986-0F4E0A06ECB3}" dt="2020-10-09T20:22:20.268" v="4412"/>
            <ac:spMkLst>
              <pc:docMk/>
              <pc:sldMasterMk cId="4282237191" sldId="2147483696"/>
              <pc:sldLayoutMk cId="1469825756" sldId="2147483716"/>
              <ac:spMk id="29" creationId="{433A3377-9864-40B4-8BC8-E0D8200F521B}"/>
            </ac:spMkLst>
          </pc:spChg>
          <pc:spChg chg="mod">
            <ac:chgData name="Katelyn Reczek" userId="8b90cbd9-4512-4289-a591-b7911c7d0d9d" providerId="ADAL" clId="{952A6100-E6E2-4C74-9986-0F4E0A06ECB3}" dt="2020-10-07T15:02:57.494" v="2562" actId="208"/>
            <ac:spMkLst>
              <pc:docMk/>
              <pc:sldMasterMk cId="4282237191" sldId="2147483696"/>
              <pc:sldLayoutMk cId="1469825756" sldId="2147483716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7T15:02:57.494" v="2562" actId="208"/>
            <ac:spMkLst>
              <pc:docMk/>
              <pc:sldMasterMk cId="4282237191" sldId="2147483696"/>
              <pc:sldLayoutMk cId="1469825756" sldId="2147483716"/>
              <ac:spMk id="43" creationId="{25DBF5FD-24D6-4B54-9D50-8D1BD97A8317}"/>
            </ac:spMkLst>
          </pc:spChg>
          <pc:grpChg chg="add del">
            <ac:chgData name="Katelyn Reczek" userId="8b90cbd9-4512-4289-a591-b7911c7d0d9d" providerId="ADAL" clId="{952A6100-E6E2-4C74-9986-0F4E0A06ECB3}" dt="2020-10-08T04:49:51.925" v="3313" actId="478"/>
            <ac:grpSpMkLst>
              <pc:docMk/>
              <pc:sldMasterMk cId="4282237191" sldId="2147483696"/>
              <pc:sldLayoutMk cId="1469825756" sldId="2147483716"/>
              <ac:grpSpMk id="16" creationId="{59D7A7EA-77DE-430E-B8C3-B35B52503D6D}"/>
            </ac:grpSpMkLst>
          </pc:grpChg>
          <pc:grpChg chg="add">
            <ac:chgData name="Katelyn Reczek" userId="8b90cbd9-4512-4289-a591-b7911c7d0d9d" providerId="ADAL" clId="{952A6100-E6E2-4C74-9986-0F4E0A06ECB3}" dt="2020-10-09T20:18:24.325" v="4322"/>
            <ac:grpSpMkLst>
              <pc:docMk/>
              <pc:sldMasterMk cId="4282237191" sldId="2147483696"/>
              <pc:sldLayoutMk cId="1469825756" sldId="2147483716"/>
              <ac:grpSpMk id="18" creationId="{060495B8-FCD1-43E3-9029-344A74871B93}"/>
            </ac:grpSpMkLst>
          </pc:grpChg>
          <pc:grpChg chg="add del">
            <ac:chgData name="Katelyn Reczek" userId="8b90cbd9-4512-4289-a591-b7911c7d0d9d" providerId="ADAL" clId="{952A6100-E6E2-4C74-9986-0F4E0A06ECB3}" dt="2020-10-09T20:18:23.434" v="4321" actId="478"/>
            <ac:grpSpMkLst>
              <pc:docMk/>
              <pc:sldMasterMk cId="4282237191" sldId="2147483696"/>
              <pc:sldLayoutMk cId="1469825756" sldId="2147483716"/>
              <ac:grpSpMk id="22" creationId="{14739A58-645C-4C95-ADA4-4530D8C51E40}"/>
            </ac:grpSpMkLst>
          </pc:grpChg>
          <pc:grpChg chg="del mod">
            <ac:chgData name="Katelyn Reczek" userId="8b90cbd9-4512-4289-a591-b7911c7d0d9d" providerId="ADAL" clId="{952A6100-E6E2-4C74-9986-0F4E0A06ECB3}" dt="2020-10-07T18:53:02.963" v="2675" actId="478"/>
            <ac:grpSpMkLst>
              <pc:docMk/>
              <pc:sldMasterMk cId="4282237191" sldId="2147483696"/>
              <pc:sldLayoutMk cId="1469825756" sldId="2147483716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09T20:21:23.185" v="4401" actId="478"/>
            <ac:picMkLst>
              <pc:docMk/>
              <pc:sldMasterMk cId="4282237191" sldId="2147483696"/>
              <pc:sldLayoutMk cId="1469825756" sldId="2147483716"/>
              <ac:picMk id="3" creationId="{96BB572E-2161-40A2-BA64-B8001B4EE4FD}"/>
            </ac:picMkLst>
          </pc:picChg>
          <pc:picChg chg="add del mod">
            <ac:chgData name="Katelyn Reczek" userId="8b90cbd9-4512-4289-a591-b7911c7d0d9d" providerId="ADAL" clId="{952A6100-E6E2-4C74-9986-0F4E0A06ECB3}" dt="2020-10-05T21:58:32.609" v="52" actId="478"/>
            <ac:picMkLst>
              <pc:docMk/>
              <pc:sldMasterMk cId="4282237191" sldId="2147483696"/>
              <pc:sldLayoutMk cId="1469825756" sldId="2147483716"/>
              <ac:picMk id="3" creationId="{FB2B6EED-AEA7-4C93-8953-B655AA43E506}"/>
            </ac:picMkLst>
          </pc:picChg>
          <pc:picChg chg="add del mod">
            <ac:chgData name="Katelyn Reczek" userId="8b90cbd9-4512-4289-a591-b7911c7d0d9d" providerId="ADAL" clId="{952A6100-E6E2-4C74-9986-0F4E0A06ECB3}" dt="2020-10-05T22:02:35.657" v="209" actId="478"/>
            <ac:picMkLst>
              <pc:docMk/>
              <pc:sldMasterMk cId="4282237191" sldId="2147483696"/>
              <pc:sldLayoutMk cId="1469825756" sldId="2147483716"/>
              <ac:picMk id="5" creationId="{80A99473-698B-4D42-A88F-1837116939E6}"/>
            </ac:picMkLst>
          </pc:picChg>
          <pc:picChg chg="add del mod ord">
            <ac:chgData name="Katelyn Reczek" userId="8b90cbd9-4512-4289-a591-b7911c7d0d9d" providerId="ADAL" clId="{952A6100-E6E2-4C74-9986-0F4E0A06ECB3}" dt="2020-10-08T14:26:57.583" v="4263"/>
            <ac:picMkLst>
              <pc:docMk/>
              <pc:sldMasterMk cId="4282237191" sldId="2147483696"/>
              <pc:sldLayoutMk cId="1469825756" sldId="2147483716"/>
              <ac:picMk id="7" creationId="{1508A5D5-1228-4E7E-982B-83FA6559E186}"/>
            </ac:picMkLst>
          </pc:picChg>
          <pc:picChg chg="add del">
            <ac:chgData name="Katelyn Reczek" userId="8b90cbd9-4512-4289-a591-b7911c7d0d9d" providerId="ADAL" clId="{952A6100-E6E2-4C74-9986-0F4E0A06ECB3}" dt="2020-10-05T21:58:16.107" v="49" actId="478"/>
            <ac:picMkLst>
              <pc:docMk/>
              <pc:sldMasterMk cId="4282237191" sldId="2147483696"/>
              <pc:sldLayoutMk cId="1469825756" sldId="2147483716"/>
              <ac:picMk id="15" creationId="{D86D8585-D3A5-4AFE-BD80-41A6663572FE}"/>
            </ac:picMkLst>
          </pc:picChg>
          <pc:picChg chg="add del mod">
            <ac:chgData name="Katelyn Reczek" userId="8b90cbd9-4512-4289-a591-b7911c7d0d9d" providerId="ADAL" clId="{952A6100-E6E2-4C74-9986-0F4E0A06ECB3}" dt="2020-10-13T15:23:18.151" v="4476"/>
            <ac:picMkLst>
              <pc:docMk/>
              <pc:sldMasterMk cId="4282237191" sldId="2147483696"/>
              <pc:sldLayoutMk cId="1469825756" sldId="2147483716"/>
              <ac:picMk id="16" creationId="{282428AE-69CC-4AF2-B9C9-A6714235FFE6}"/>
            </ac:picMkLst>
          </pc:picChg>
          <pc:picChg chg="add del">
            <ac:chgData name="Katelyn Reczek" userId="8b90cbd9-4512-4289-a591-b7911c7d0d9d" providerId="ADAL" clId="{952A6100-E6E2-4C74-9986-0F4E0A06ECB3}" dt="2020-10-08T14:27:28.442" v="4274" actId="478"/>
            <ac:picMkLst>
              <pc:docMk/>
              <pc:sldMasterMk cId="4282237191" sldId="2147483696"/>
              <pc:sldLayoutMk cId="1469825756" sldId="2147483716"/>
              <ac:picMk id="16" creationId="{3D93F269-B97F-4516-A7A7-BA523BD28B3F}"/>
            </ac:picMkLst>
          </pc:picChg>
          <pc:picChg chg="add del mod">
            <ac:chgData name="Katelyn Reczek" userId="8b90cbd9-4512-4289-a591-b7911c7d0d9d" providerId="ADAL" clId="{952A6100-E6E2-4C74-9986-0F4E0A06ECB3}" dt="2020-10-13T15:23:25.288" v="4479"/>
            <ac:picMkLst>
              <pc:docMk/>
              <pc:sldMasterMk cId="4282237191" sldId="2147483696"/>
              <pc:sldLayoutMk cId="1469825756" sldId="2147483716"/>
              <ac:picMk id="19" creationId="{055C9ACF-EACA-4C9D-932F-3570575E35D4}"/>
            </ac:picMkLst>
          </pc:picChg>
          <pc:picChg chg="add">
            <ac:chgData name="Katelyn Reczek" userId="8b90cbd9-4512-4289-a591-b7911c7d0d9d" providerId="ADAL" clId="{952A6100-E6E2-4C74-9986-0F4E0A06ECB3}" dt="2020-10-13T21:50:59.223" v="4763"/>
            <ac:picMkLst>
              <pc:docMk/>
              <pc:sldMasterMk cId="4282237191" sldId="2147483696"/>
              <pc:sldLayoutMk cId="1469825756" sldId="2147483716"/>
              <ac:picMk id="20" creationId="{384B3AB9-8378-4491-9A5B-2137DE9FC20F}"/>
            </ac:picMkLst>
          </pc:picChg>
          <pc:picChg chg="add del mod">
            <ac:chgData name="Katelyn Reczek" userId="8b90cbd9-4512-4289-a591-b7911c7d0d9d" providerId="ADAL" clId="{952A6100-E6E2-4C74-9986-0F4E0A06ECB3}" dt="2020-10-05T21:59:13.474" v="64" actId="478"/>
            <ac:picMkLst>
              <pc:docMk/>
              <pc:sldMasterMk cId="4282237191" sldId="2147483696"/>
              <pc:sldLayoutMk cId="1469825756" sldId="2147483716"/>
              <ac:picMk id="21" creationId="{8AE7F507-8B99-4A58-AC27-38BC94C0D39F}"/>
            </ac:picMkLst>
          </pc:picChg>
          <pc:picChg chg="add del mod">
            <ac:chgData name="Katelyn Reczek" userId="8b90cbd9-4512-4289-a591-b7911c7d0d9d" providerId="ADAL" clId="{952A6100-E6E2-4C74-9986-0F4E0A06ECB3}" dt="2020-10-07T19:06:32.984" v="2749"/>
            <ac:picMkLst>
              <pc:docMk/>
              <pc:sldMasterMk cId="4282237191" sldId="2147483696"/>
              <pc:sldLayoutMk cId="1469825756" sldId="2147483716"/>
              <ac:picMk id="22" creationId="{3DADBD4F-6D98-444A-95DC-81DD5973E8DE}"/>
            </ac:picMkLst>
          </pc:picChg>
          <pc:picChg chg="add del mod">
            <ac:chgData name="Katelyn Reczek" userId="8b90cbd9-4512-4289-a591-b7911c7d0d9d" providerId="ADAL" clId="{952A6100-E6E2-4C74-9986-0F4E0A06ECB3}" dt="2020-10-08T04:52:11.639" v="3343"/>
            <ac:picMkLst>
              <pc:docMk/>
              <pc:sldMasterMk cId="4282237191" sldId="2147483696"/>
              <pc:sldLayoutMk cId="1469825756" sldId="2147483716"/>
              <ac:picMk id="25" creationId="{A73B8513-57E4-4D56-AC16-2EC69706624F}"/>
            </ac:picMkLst>
          </pc:picChg>
          <pc:picChg chg="add del">
            <ac:chgData name="Katelyn Reczek" userId="8b90cbd9-4512-4289-a591-b7911c7d0d9d" providerId="ADAL" clId="{952A6100-E6E2-4C74-9986-0F4E0A06ECB3}" dt="2020-10-13T21:50:30.939" v="4756"/>
            <ac:picMkLst>
              <pc:docMk/>
              <pc:sldMasterMk cId="4282237191" sldId="2147483696"/>
              <pc:sldLayoutMk cId="1469825756" sldId="2147483716"/>
              <ac:picMk id="28" creationId="{558A469D-5B7E-45A6-87A1-BA37AB2A9A14}"/>
            </ac:picMkLst>
          </pc:picChg>
          <pc:picChg chg="del mod">
            <ac:chgData name="Katelyn Reczek" userId="8b90cbd9-4512-4289-a591-b7911c7d0d9d" providerId="ADAL" clId="{952A6100-E6E2-4C74-9986-0F4E0A06ECB3}" dt="2020-10-05T21:57:11.642" v="39" actId="478"/>
            <ac:picMkLst>
              <pc:docMk/>
              <pc:sldMasterMk cId="4282237191" sldId="2147483696"/>
              <pc:sldLayoutMk cId="1469825756" sldId="2147483716"/>
              <ac:picMk id="45" creationId="{0C33329B-4F85-4FF7-96EE-F7B9D9FC0B1E}"/>
            </ac:picMkLst>
          </pc:picChg>
          <pc:cxnChg chg="mod">
            <ac:chgData name="Katelyn Reczek" userId="8b90cbd9-4512-4289-a591-b7911c7d0d9d" providerId="ADAL" clId="{952A6100-E6E2-4C74-9986-0F4E0A06ECB3}" dt="2020-10-07T15:02:57.494" v="2562" actId="208"/>
            <ac:cxnSpMkLst>
              <pc:docMk/>
              <pc:sldMasterMk cId="4282237191" sldId="2147483696"/>
              <pc:sldLayoutMk cId="1469825756" sldId="2147483716"/>
              <ac:cxnSpMk id="42" creationId="{9357B76C-3162-4738-BFD6-9F5A3450B415}"/>
            </ac:cxnSpMkLst>
          </pc:cxnChg>
        </pc:sldLayoutChg>
        <pc:sldLayoutChg chg="del">
          <pc:chgData name="Katelyn Reczek" userId="8b90cbd9-4512-4289-a591-b7911c7d0d9d" providerId="ADAL" clId="{952A6100-E6E2-4C74-9986-0F4E0A06ECB3}" dt="2020-10-05T17:33:00.012" v="0" actId="2696"/>
          <pc:sldLayoutMkLst>
            <pc:docMk/>
            <pc:sldMasterMk cId="4282237191" sldId="2147483696"/>
            <pc:sldLayoutMk cId="4091823123" sldId="2147483716"/>
          </pc:sldLayoutMkLst>
        </pc:sldLayoutChg>
        <pc:sldLayoutChg chg="addSp delSp modSp del">
          <pc:chgData name="Katelyn Reczek" userId="8b90cbd9-4512-4289-a591-b7911c7d0d9d" providerId="ADAL" clId="{952A6100-E6E2-4C74-9986-0F4E0A06ECB3}" dt="2020-10-06T02:27:29.294" v="1266" actId="2696"/>
          <pc:sldLayoutMkLst>
            <pc:docMk/>
            <pc:sldMasterMk cId="4282237191" sldId="2147483696"/>
            <pc:sldLayoutMk cId="2332738941" sldId="2147483717"/>
          </pc:sldLayoutMkLst>
          <pc:spChg chg="mod">
            <ac:chgData name="Katelyn Reczek" userId="8b90cbd9-4512-4289-a591-b7911c7d0d9d" providerId="ADAL" clId="{952A6100-E6E2-4C74-9986-0F4E0A06ECB3}" dt="2020-10-06T02:27:25.068" v="1265" actId="208"/>
            <ac:spMkLst>
              <pc:docMk/>
              <pc:sldMasterMk cId="4282237191" sldId="2147483696"/>
              <pc:sldLayoutMk cId="2332738941" sldId="2147483717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7:25.068" v="1265" actId="208"/>
            <ac:spMkLst>
              <pc:docMk/>
              <pc:sldMasterMk cId="4282237191" sldId="2147483696"/>
              <pc:sldLayoutMk cId="2332738941" sldId="2147483717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27:23.584" v="1264" actId="207"/>
            <ac:grpSpMkLst>
              <pc:docMk/>
              <pc:sldMasterMk cId="4282237191" sldId="2147483696"/>
              <pc:sldLayoutMk cId="2332738941" sldId="2147483717"/>
              <ac:grpSpMk id="40" creationId="{CCF31D2E-1101-4941-828B-56B7B707B948}"/>
            </ac:grpSpMkLst>
          </pc:grpChg>
          <pc:picChg chg="add mod ord">
            <ac:chgData name="Katelyn Reczek" userId="8b90cbd9-4512-4289-a591-b7911c7d0d9d" providerId="ADAL" clId="{952A6100-E6E2-4C74-9986-0F4E0A06ECB3}" dt="2020-10-05T22:03:57.907" v="218" actId="166"/>
            <ac:picMkLst>
              <pc:docMk/>
              <pc:sldMasterMk cId="4282237191" sldId="2147483696"/>
              <pc:sldLayoutMk cId="2332738941" sldId="2147483717"/>
              <ac:picMk id="3" creationId="{D12C696A-9F02-4F92-B72A-8A62FE85BE3F}"/>
            </ac:picMkLst>
          </pc:picChg>
          <pc:picChg chg="del">
            <ac:chgData name="Katelyn Reczek" userId="8b90cbd9-4512-4289-a591-b7911c7d0d9d" providerId="ADAL" clId="{952A6100-E6E2-4C74-9986-0F4E0A06ECB3}" dt="2020-10-05T22:03:55.275" v="217" actId="478"/>
            <ac:picMkLst>
              <pc:docMk/>
              <pc:sldMasterMk cId="4282237191" sldId="2147483696"/>
              <pc:sldLayoutMk cId="2332738941" sldId="2147483717"/>
              <ac:picMk id="7" creationId="{1508A5D5-1228-4E7E-982B-83FA6559E186}"/>
            </ac:picMkLst>
          </pc:picChg>
          <pc:cxnChg chg="mod">
            <ac:chgData name="Katelyn Reczek" userId="8b90cbd9-4512-4289-a591-b7911c7d0d9d" providerId="ADAL" clId="{952A6100-E6E2-4C74-9986-0F4E0A06ECB3}" dt="2020-10-06T02:27:25.068" v="1265" actId="208"/>
            <ac:cxnSpMkLst>
              <pc:docMk/>
              <pc:sldMasterMk cId="4282237191" sldId="2147483696"/>
              <pc:sldLayoutMk cId="2332738941" sldId="2147483717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29:59.669" v="1289" actId="2696"/>
          <pc:sldLayoutMkLst>
            <pc:docMk/>
            <pc:sldMasterMk cId="4282237191" sldId="2147483696"/>
            <pc:sldLayoutMk cId="2739363830" sldId="2147483718"/>
          </pc:sldLayoutMkLst>
          <pc:picChg chg="del">
            <ac:chgData name="Katelyn Reczek" userId="8b90cbd9-4512-4289-a591-b7911c7d0d9d" providerId="ADAL" clId="{952A6100-E6E2-4C74-9986-0F4E0A06ECB3}" dt="2020-10-05T22:05:31.138" v="225" actId="478"/>
            <ac:picMkLst>
              <pc:docMk/>
              <pc:sldMasterMk cId="4282237191" sldId="2147483696"/>
              <pc:sldLayoutMk cId="2739363830" sldId="2147483718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5:34.055" v="226" actId="166"/>
            <ac:picMkLst>
              <pc:docMk/>
              <pc:sldMasterMk cId="4282237191" sldId="2147483696"/>
              <pc:sldLayoutMk cId="2739363830" sldId="2147483718"/>
              <ac:picMk id="4" creationId="{156651E7-D375-42FD-AB39-6B9F35C2583A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6T02:04:19.697" v="1112" actId="2696"/>
          <pc:sldLayoutMkLst>
            <pc:docMk/>
            <pc:sldMasterMk cId="4282237191" sldId="2147483696"/>
            <pc:sldLayoutMk cId="3188632876" sldId="2147483719"/>
          </pc:sldLayoutMkLst>
          <pc:spChg chg="mod">
            <ac:chgData name="Katelyn Reczek" userId="8b90cbd9-4512-4289-a591-b7911c7d0d9d" providerId="ADAL" clId="{952A6100-E6E2-4C74-9986-0F4E0A06ECB3}" dt="2020-10-06T02:01:46.614" v="1094" actId="207"/>
            <ac:spMkLst>
              <pc:docMk/>
              <pc:sldMasterMk cId="4282237191" sldId="2147483696"/>
              <pc:sldLayoutMk cId="3188632876" sldId="2147483719"/>
              <ac:spMk id="10" creationId="{6C0AAA0F-6123-4CBC-AB70-E5F2B00CFD7E}"/>
            </ac:spMkLst>
          </pc:spChg>
          <pc:spChg chg="add del mod">
            <ac:chgData name="Katelyn Reczek" userId="8b90cbd9-4512-4289-a591-b7911c7d0d9d" providerId="ADAL" clId="{952A6100-E6E2-4C74-9986-0F4E0A06ECB3}" dt="2020-10-06T02:02:29.218" v="1096" actId="207"/>
            <ac:spMkLst>
              <pc:docMk/>
              <pc:sldMasterMk cId="4282237191" sldId="2147483696"/>
              <pc:sldLayoutMk cId="3188632876" sldId="2147483719"/>
              <ac:spMk id="18" creationId="{BE6AAE86-BDAC-4F22-8877-E6BCE313049B}"/>
            </ac:spMkLst>
          </pc:spChg>
          <pc:spChg chg="add del mod">
            <ac:chgData name="Katelyn Reczek" userId="8b90cbd9-4512-4289-a591-b7911c7d0d9d" providerId="ADAL" clId="{952A6100-E6E2-4C74-9986-0F4E0A06ECB3}" dt="2020-10-06T02:01:22.009" v="1086" actId="478"/>
            <ac:spMkLst>
              <pc:docMk/>
              <pc:sldMasterMk cId="4282237191" sldId="2147483696"/>
              <pc:sldLayoutMk cId="3188632876" sldId="2147483719"/>
              <ac:spMk id="21" creationId="{2E3310E4-EDD1-4A97-BD05-69F0A28BFAD6}"/>
            </ac:spMkLst>
          </pc:spChg>
          <pc:picChg chg="del">
            <ac:chgData name="Katelyn Reczek" userId="8b90cbd9-4512-4289-a591-b7911c7d0d9d" providerId="ADAL" clId="{952A6100-E6E2-4C74-9986-0F4E0A06ECB3}" dt="2020-10-05T22:05:58.378" v="233" actId="478"/>
            <ac:picMkLst>
              <pc:docMk/>
              <pc:sldMasterMk cId="4282237191" sldId="2147483696"/>
              <pc:sldLayoutMk cId="3188632876" sldId="2147483719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6:04.283" v="234" actId="166"/>
            <ac:picMkLst>
              <pc:docMk/>
              <pc:sldMasterMk cId="4282237191" sldId="2147483696"/>
              <pc:sldLayoutMk cId="3188632876" sldId="2147483719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5T22:58:43.234" v="256" actId="478"/>
            <ac:picMkLst>
              <pc:docMk/>
              <pc:sldMasterMk cId="4282237191" sldId="2147483696"/>
              <pc:sldLayoutMk cId="3188632876" sldId="2147483719"/>
              <ac:picMk id="6" creationId="{AA335CED-115E-4F61-A0AB-CCC667A6555A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6T02:38:53.997" v="1328" actId="2696"/>
          <pc:sldLayoutMkLst>
            <pc:docMk/>
            <pc:sldMasterMk cId="4282237191" sldId="2147483696"/>
            <pc:sldLayoutMk cId="117329413" sldId="2147483720"/>
          </pc:sldLayoutMkLst>
          <pc:spChg chg="mod">
            <ac:chgData name="Katelyn Reczek" userId="8b90cbd9-4512-4289-a591-b7911c7d0d9d" providerId="ADAL" clId="{952A6100-E6E2-4C74-9986-0F4E0A06ECB3}" dt="2020-10-06T02:13:28.289" v="1190" actId="208"/>
            <ac:spMkLst>
              <pc:docMk/>
              <pc:sldMasterMk cId="4282237191" sldId="2147483696"/>
              <pc:sldLayoutMk cId="117329413" sldId="2147483720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3:28.289" v="1190" actId="208"/>
            <ac:spMkLst>
              <pc:docMk/>
              <pc:sldMasterMk cId="4282237191" sldId="2147483696"/>
              <pc:sldLayoutMk cId="117329413" sldId="2147483720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3:19.993" v="1188" actId="207"/>
            <ac:grpSpMkLst>
              <pc:docMk/>
              <pc:sldMasterMk cId="4282237191" sldId="2147483696"/>
              <pc:sldLayoutMk cId="117329413" sldId="2147483720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5T22:06:30.924" v="241" actId="478"/>
            <ac:picMkLst>
              <pc:docMk/>
              <pc:sldMasterMk cId="4282237191" sldId="2147483696"/>
              <pc:sldLayoutMk cId="117329413" sldId="2147483720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6:33.522" v="242" actId="166"/>
            <ac:picMkLst>
              <pc:docMk/>
              <pc:sldMasterMk cId="4282237191" sldId="2147483696"/>
              <pc:sldLayoutMk cId="117329413" sldId="2147483720"/>
              <ac:picMk id="4" creationId="{1599B933-016F-4AFF-A3BF-5BB94735F4DA}"/>
            </ac:picMkLst>
          </pc:picChg>
          <pc:cxnChg chg="mod">
            <ac:chgData name="Katelyn Reczek" userId="8b90cbd9-4512-4289-a591-b7911c7d0d9d" providerId="ADAL" clId="{952A6100-E6E2-4C74-9986-0F4E0A06ECB3}" dt="2020-10-06T02:13:29.297" v="1191" actId="208"/>
            <ac:cxnSpMkLst>
              <pc:docMk/>
              <pc:sldMasterMk cId="4282237191" sldId="2147483696"/>
              <pc:sldLayoutMk cId="117329413" sldId="2147483720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8:08.086" v="1319" actId="2696"/>
          <pc:sldLayoutMkLst>
            <pc:docMk/>
            <pc:sldMasterMk cId="4282237191" sldId="2147483696"/>
            <pc:sldLayoutMk cId="2949108372" sldId="2147483721"/>
          </pc:sldLayoutMkLst>
          <pc:spChg chg="add del mod">
            <ac:chgData name="Katelyn Reczek" userId="8b90cbd9-4512-4289-a591-b7911c7d0d9d" providerId="ADAL" clId="{952A6100-E6E2-4C74-9986-0F4E0A06ECB3}" dt="2020-10-06T02:27:42.947" v="1267" actId="478"/>
            <ac:spMkLst>
              <pc:docMk/>
              <pc:sldMasterMk cId="4282237191" sldId="2147483696"/>
              <pc:sldLayoutMk cId="2949108372" sldId="2147483721"/>
              <ac:spMk id="16" creationId="{A09938F0-2F2F-4850-921D-BDE511A39FFA}"/>
            </ac:spMkLst>
          </pc:spChg>
          <pc:spChg chg="mod">
            <ac:chgData name="Katelyn Reczek" userId="8b90cbd9-4512-4289-a591-b7911c7d0d9d" providerId="ADAL" clId="{952A6100-E6E2-4C74-9986-0F4E0A06ECB3}" dt="2020-10-06T02:21:20.974" v="1235" actId="207"/>
            <ac:spMkLst>
              <pc:docMk/>
              <pc:sldMasterMk cId="4282237191" sldId="2147483696"/>
              <pc:sldLayoutMk cId="2949108372" sldId="2147483721"/>
              <ac:spMk id="17" creationId="{7A35ED09-C9FA-487C-B431-E6874D4DFCB6}"/>
            </ac:spMkLst>
          </pc:spChg>
          <pc:spChg chg="mod">
            <ac:chgData name="Katelyn Reczek" userId="8b90cbd9-4512-4289-a591-b7911c7d0d9d" providerId="ADAL" clId="{952A6100-E6E2-4C74-9986-0F4E0A06ECB3}" dt="2020-10-06T02:14:28.343" v="1200" actId="208"/>
            <ac:spMkLst>
              <pc:docMk/>
              <pc:sldMasterMk cId="4282237191" sldId="2147483696"/>
              <pc:sldLayoutMk cId="2949108372" sldId="2147483721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4:28.343" v="1200" actId="208"/>
            <ac:spMkLst>
              <pc:docMk/>
              <pc:sldMasterMk cId="4282237191" sldId="2147483696"/>
              <pc:sldLayoutMk cId="2949108372" sldId="2147483721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4:29.943" v="1201" actId="207"/>
            <ac:grpSpMkLst>
              <pc:docMk/>
              <pc:sldMasterMk cId="4282237191" sldId="2147483696"/>
              <pc:sldLayoutMk cId="2949108372" sldId="2147483721"/>
              <ac:grpSpMk id="40" creationId="{CCF31D2E-1101-4941-828B-56B7B707B948}"/>
            </ac:grpSpMkLst>
          </pc:grpChg>
          <pc:picChg chg="add mod ord">
            <ac:chgData name="Katelyn Reczek" userId="8b90cbd9-4512-4289-a591-b7911c7d0d9d" providerId="ADAL" clId="{952A6100-E6E2-4C74-9986-0F4E0A06ECB3}" dt="2020-10-05T22:07:27.494" v="252" actId="166"/>
            <ac:picMkLst>
              <pc:docMk/>
              <pc:sldMasterMk cId="4282237191" sldId="2147483696"/>
              <pc:sldLayoutMk cId="2949108372" sldId="2147483721"/>
              <ac:picMk id="3" creationId="{A419D2D3-44D3-4238-AC88-9152106E2084}"/>
            </ac:picMkLst>
          </pc:picChg>
          <pc:picChg chg="del">
            <ac:chgData name="Katelyn Reczek" userId="8b90cbd9-4512-4289-a591-b7911c7d0d9d" providerId="ADAL" clId="{952A6100-E6E2-4C74-9986-0F4E0A06ECB3}" dt="2020-10-05T22:07:24.476" v="251" actId="478"/>
            <ac:picMkLst>
              <pc:docMk/>
              <pc:sldMasterMk cId="4282237191" sldId="2147483696"/>
              <pc:sldLayoutMk cId="2949108372" sldId="2147483721"/>
              <ac:picMk id="4" creationId="{1599B933-016F-4AFF-A3BF-5BB94735F4DA}"/>
            </ac:picMkLst>
          </pc:picChg>
          <pc:cxnChg chg="mod">
            <ac:chgData name="Katelyn Reczek" userId="8b90cbd9-4512-4289-a591-b7911c7d0d9d" providerId="ADAL" clId="{952A6100-E6E2-4C74-9986-0F4E0A06ECB3}" dt="2020-10-06T02:14:28.343" v="1200" actId="208"/>
            <ac:cxnSpMkLst>
              <pc:docMk/>
              <pc:sldMasterMk cId="4282237191" sldId="2147483696"/>
              <pc:sldLayoutMk cId="2949108372" sldId="2147483721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2:27.173" v="4779"/>
          <pc:sldLayoutMkLst>
            <pc:docMk/>
            <pc:sldMasterMk cId="4282237191" sldId="2147483696"/>
            <pc:sldLayoutMk cId="2582119962" sldId="2147483722"/>
          </pc:sldLayoutMkLst>
          <pc:spChg chg="del">
            <ac:chgData name="Katelyn Reczek" userId="8b90cbd9-4512-4289-a591-b7911c7d0d9d" providerId="ADAL" clId="{952A6100-E6E2-4C74-9986-0F4E0A06ECB3}" dt="2020-10-07T15:04:43.636" v="2575" actId="478"/>
            <ac:spMkLst>
              <pc:docMk/>
              <pc:sldMasterMk cId="4282237191" sldId="2147483696"/>
              <pc:sldLayoutMk cId="2582119962" sldId="2147483722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1:18.588" v="3332" actId="167"/>
            <ac:spMkLst>
              <pc:docMk/>
              <pc:sldMasterMk cId="4282237191" sldId="2147483696"/>
              <pc:sldLayoutMk cId="2582119962" sldId="2147483722"/>
              <ac:spMk id="15" creationId="{E14A38B2-C942-451A-8CDA-FA19F14860CA}"/>
            </ac:spMkLst>
          </pc:spChg>
          <pc:spChg chg="add del">
            <ac:chgData name="Katelyn Reczek" userId="8b90cbd9-4512-4289-a591-b7911c7d0d9d" providerId="ADAL" clId="{952A6100-E6E2-4C74-9986-0F4E0A06ECB3}" dt="2020-10-09T20:19:15.662" v="4347" actId="478"/>
            <ac:spMkLst>
              <pc:docMk/>
              <pc:sldMasterMk cId="4282237191" sldId="2147483696"/>
              <pc:sldLayoutMk cId="2582119962" sldId="2147483722"/>
              <ac:spMk id="16" creationId="{651D440C-4885-477A-B306-C887796A6245}"/>
            </ac:spMkLst>
          </pc:spChg>
          <pc:spChg chg="add del mod">
            <ac:chgData name="Katelyn Reczek" userId="8b90cbd9-4512-4289-a591-b7911c7d0d9d" providerId="ADAL" clId="{952A6100-E6E2-4C74-9986-0F4E0A06ECB3}" dt="2020-10-08T05:09:21.600" v="3440" actId="478"/>
            <ac:spMkLst>
              <pc:docMk/>
              <pc:sldMasterMk cId="4282237191" sldId="2147483696"/>
              <pc:sldLayoutMk cId="2582119962" sldId="2147483722"/>
              <ac:spMk id="16" creationId="{D7B2CA94-424E-4539-B340-FD65C7FF70BC}"/>
            </ac:spMkLst>
          </pc:spChg>
          <pc:spChg chg="del">
            <ac:chgData name="Katelyn Reczek" userId="8b90cbd9-4512-4289-a591-b7911c7d0d9d" providerId="ADAL" clId="{952A6100-E6E2-4C74-9986-0F4E0A06ECB3}" dt="2020-10-08T04:51:14.492" v="3329" actId="478"/>
            <ac:spMkLst>
              <pc:docMk/>
              <pc:sldMasterMk cId="4282237191" sldId="2147483696"/>
              <pc:sldLayoutMk cId="2582119962" sldId="2147483722"/>
              <ac:spMk id="17" creationId="{7A35ED09-C9FA-487C-B431-E6874D4DFCB6}"/>
            </ac:spMkLst>
          </pc:spChg>
          <pc:spChg chg="add mod ord">
            <ac:chgData name="Katelyn Reczek" userId="8b90cbd9-4512-4289-a591-b7911c7d0d9d" providerId="ADAL" clId="{952A6100-E6E2-4C74-9986-0F4E0A06ECB3}" dt="2020-10-08T04:54:05.950" v="3365" actId="207"/>
            <ac:spMkLst>
              <pc:docMk/>
              <pc:sldMasterMk cId="4282237191" sldId="2147483696"/>
              <pc:sldLayoutMk cId="2582119962" sldId="2147483722"/>
              <ac:spMk id="18" creationId="{8D33A48E-72FD-4531-9AE3-C3C1D655C0F7}"/>
            </ac:spMkLst>
          </pc:spChg>
          <pc:spChg chg="del mod">
            <ac:chgData name="Katelyn Reczek" userId="8b90cbd9-4512-4289-a591-b7911c7d0d9d" providerId="ADAL" clId="{952A6100-E6E2-4C74-9986-0F4E0A06ECB3}" dt="2020-10-09T20:22:25.831" v="4415" actId="478"/>
            <ac:spMkLst>
              <pc:docMk/>
              <pc:sldMasterMk cId="4282237191" sldId="2147483696"/>
              <pc:sldLayoutMk cId="2582119962" sldId="2147483722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51.066" v="4335" actId="478"/>
            <ac:spMkLst>
              <pc:docMk/>
              <pc:sldMasterMk cId="4282237191" sldId="2147483696"/>
              <pc:sldLayoutMk cId="2582119962" sldId="2147483722"/>
              <ac:spMk id="20" creationId="{976DF1D1-3EBE-44EB-BB44-F2138DE9A63B}"/>
            </ac:spMkLst>
          </pc:spChg>
          <pc:spChg chg="add">
            <ac:chgData name="Katelyn Reczek" userId="8b90cbd9-4512-4289-a591-b7911c7d0d9d" providerId="ADAL" clId="{952A6100-E6E2-4C74-9986-0F4E0A06ECB3}" dt="2020-10-09T20:19:15.915" v="4348"/>
            <ac:spMkLst>
              <pc:docMk/>
              <pc:sldMasterMk cId="4282237191" sldId="2147483696"/>
              <pc:sldLayoutMk cId="2582119962" sldId="2147483722"/>
              <ac:spMk id="26" creationId="{EC07D320-1886-4398-B86B-BAF65EF82D79}"/>
            </ac:spMkLst>
          </pc:spChg>
          <pc:spChg chg="add">
            <ac:chgData name="Katelyn Reczek" userId="8b90cbd9-4512-4289-a591-b7911c7d0d9d" providerId="ADAL" clId="{952A6100-E6E2-4C74-9986-0F4E0A06ECB3}" dt="2020-10-09T20:22:25.985" v="4416"/>
            <ac:spMkLst>
              <pc:docMk/>
              <pc:sldMasterMk cId="4282237191" sldId="2147483696"/>
              <pc:sldLayoutMk cId="2582119962" sldId="2147483722"/>
              <ac:spMk id="28" creationId="{1B8DBAEC-6AAA-47E4-9F62-D234BF47AA8D}"/>
            </ac:spMkLst>
          </pc:spChg>
          <pc:spChg chg="add del">
            <ac:chgData name="Katelyn Reczek" userId="8b90cbd9-4512-4289-a591-b7911c7d0d9d" providerId="ADAL" clId="{952A6100-E6E2-4C74-9986-0F4E0A06ECB3}" dt="2020-10-08T05:09:03.485" v="3436"/>
            <ac:spMkLst>
              <pc:docMk/>
              <pc:sldMasterMk cId="4282237191" sldId="2147483696"/>
              <pc:sldLayoutMk cId="2582119962" sldId="2147483722"/>
              <ac:spMk id="29" creationId="{C50CA2D4-B8B7-46C9-8375-C0F906D0A216}"/>
            </ac:spMkLst>
          </pc:spChg>
          <pc:spChg chg="add mod">
            <ac:chgData name="Katelyn Reczek" userId="8b90cbd9-4512-4289-a591-b7911c7d0d9d" providerId="ADAL" clId="{952A6100-E6E2-4C74-9986-0F4E0A06ECB3}" dt="2020-10-08T05:09:50.852" v="3444" actId="14100"/>
            <ac:spMkLst>
              <pc:docMk/>
              <pc:sldMasterMk cId="4282237191" sldId="2147483696"/>
              <pc:sldLayoutMk cId="2582119962" sldId="2147483722"/>
              <ac:spMk id="30" creationId="{D053212C-3573-4D39-9FBC-51ACFF765815}"/>
            </ac:spMkLst>
          </pc:spChg>
          <pc:spChg chg="mod">
            <ac:chgData name="Katelyn Reczek" userId="8b90cbd9-4512-4289-a591-b7911c7d0d9d" providerId="ADAL" clId="{952A6100-E6E2-4C74-9986-0F4E0A06ECB3}" dt="2020-10-06T02:27:19.001" v="1263" actId="208"/>
            <ac:spMkLst>
              <pc:docMk/>
              <pc:sldMasterMk cId="4282237191" sldId="2147483696"/>
              <pc:sldLayoutMk cId="2582119962" sldId="2147483722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7:19.001" v="1263" actId="208"/>
            <ac:spMkLst>
              <pc:docMk/>
              <pc:sldMasterMk cId="4282237191" sldId="2147483696"/>
              <pc:sldLayoutMk cId="2582119962" sldId="2147483722"/>
              <ac:spMk id="43" creationId="{25DBF5FD-24D6-4B54-9D50-8D1BD97A8317}"/>
            </ac:spMkLst>
          </pc:spChg>
          <pc:grpChg chg="add">
            <ac:chgData name="Katelyn Reczek" userId="8b90cbd9-4512-4289-a591-b7911c7d0d9d" providerId="ADAL" clId="{952A6100-E6E2-4C74-9986-0F4E0A06ECB3}" dt="2020-10-09T20:18:52.534" v="4337"/>
            <ac:grpSpMkLst>
              <pc:docMk/>
              <pc:sldMasterMk cId="4282237191" sldId="2147483696"/>
              <pc:sldLayoutMk cId="2582119962" sldId="2147483722"/>
              <ac:grpSpMk id="17" creationId="{8525DA86-E613-4F8A-82B4-C430945FA28D}"/>
            </ac:grpSpMkLst>
          </pc:grpChg>
          <pc:grpChg chg="add del mod">
            <ac:chgData name="Katelyn Reczek" userId="8b90cbd9-4512-4289-a591-b7911c7d0d9d" providerId="ADAL" clId="{952A6100-E6E2-4C74-9986-0F4E0A06ECB3}" dt="2020-10-07T18:53:06.454" v="2677" actId="478"/>
            <ac:grpSpMkLst>
              <pc:docMk/>
              <pc:sldMasterMk cId="4282237191" sldId="2147483696"/>
              <pc:sldLayoutMk cId="2582119962" sldId="2147483722"/>
              <ac:grpSpMk id="18" creationId="{77926F66-C485-46D3-B1F4-4A380F45540A}"/>
            </ac:grpSpMkLst>
          </pc:grpChg>
          <pc:grpChg chg="add del">
            <ac:chgData name="Katelyn Reczek" userId="8b90cbd9-4512-4289-a591-b7911c7d0d9d" providerId="ADAL" clId="{952A6100-E6E2-4C74-9986-0F4E0A06ECB3}" dt="2020-10-09T20:18:51.867" v="4336" actId="478"/>
            <ac:grpSpMkLst>
              <pc:docMk/>
              <pc:sldMasterMk cId="4282237191" sldId="2147483696"/>
              <pc:sldLayoutMk cId="2582119962" sldId="2147483722"/>
              <ac:grpSpMk id="21" creationId="{6254AE66-F776-4847-B388-698B4759B6B9}"/>
            </ac:grpSpMkLst>
          </pc:grpChg>
          <pc:grpChg chg="add del">
            <ac:chgData name="Katelyn Reczek" userId="8b90cbd9-4512-4289-a591-b7911c7d0d9d" providerId="ADAL" clId="{952A6100-E6E2-4C74-9986-0F4E0A06ECB3}" dt="2020-10-08T04:51:35.884" v="3337" actId="478"/>
            <ac:grpSpMkLst>
              <pc:docMk/>
              <pc:sldMasterMk cId="4282237191" sldId="2147483696"/>
              <pc:sldLayoutMk cId="2582119962" sldId="2147483722"/>
              <ac:grpSpMk id="24" creationId="{B26F4AE7-3E0C-45D0-8E0D-9294F9C4560E}"/>
            </ac:grpSpMkLst>
          </pc:grpChg>
          <pc:grpChg chg="del mod">
            <ac:chgData name="Katelyn Reczek" userId="8b90cbd9-4512-4289-a591-b7911c7d0d9d" providerId="ADAL" clId="{952A6100-E6E2-4C74-9986-0F4E0A06ECB3}" dt="2020-10-07T15:06:13.404" v="2591" actId="478"/>
            <ac:grpSpMkLst>
              <pc:docMk/>
              <pc:sldMasterMk cId="4282237191" sldId="2147483696"/>
              <pc:sldLayoutMk cId="2582119962" sldId="2147483722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8T14:23:47.683" v="4228" actId="478"/>
            <ac:picMkLst>
              <pc:docMk/>
              <pc:sldMasterMk cId="4282237191" sldId="2147483696"/>
              <pc:sldLayoutMk cId="2582119962" sldId="2147483722"/>
              <ac:picMk id="3" creationId="{06004E69-C372-4CDD-A6C7-3C3AA4587840}"/>
            </ac:picMkLst>
          </pc:picChg>
          <pc:picChg chg="add del mod ord">
            <ac:chgData name="Katelyn Reczek" userId="8b90cbd9-4512-4289-a591-b7911c7d0d9d" providerId="ADAL" clId="{952A6100-E6E2-4C74-9986-0F4E0A06ECB3}" dt="2020-10-07T19:06:23.186" v="2746"/>
            <ac:picMkLst>
              <pc:docMk/>
              <pc:sldMasterMk cId="4282237191" sldId="2147483696"/>
              <pc:sldLayoutMk cId="2582119962" sldId="2147483722"/>
              <ac:picMk id="3" creationId="{071593DF-9CFB-4356-BA5D-9E8756101FE5}"/>
            </ac:picMkLst>
          </pc:picChg>
          <pc:picChg chg="del mod">
            <ac:chgData name="Katelyn Reczek" userId="8b90cbd9-4512-4289-a591-b7911c7d0d9d" providerId="ADAL" clId="{952A6100-E6E2-4C74-9986-0F4E0A06ECB3}" dt="2020-10-05T22:59:32.608" v="266" actId="478"/>
            <ac:picMkLst>
              <pc:docMk/>
              <pc:sldMasterMk cId="4282237191" sldId="2147483696"/>
              <pc:sldLayoutMk cId="2582119962" sldId="2147483722"/>
              <ac:picMk id="4" creationId="{BEC281F2-0BF6-420F-BA0C-A999A14C2B11}"/>
            </ac:picMkLst>
          </pc:picChg>
          <pc:picChg chg="add del mod ord">
            <ac:chgData name="Katelyn Reczek" userId="8b90cbd9-4512-4289-a591-b7911c7d0d9d" providerId="ADAL" clId="{952A6100-E6E2-4C74-9986-0F4E0A06ECB3}" dt="2020-10-09T20:21:51.423" v="4407" actId="478"/>
            <ac:picMkLst>
              <pc:docMk/>
              <pc:sldMasterMk cId="4282237191" sldId="2147483696"/>
              <pc:sldLayoutMk cId="2582119962" sldId="2147483722"/>
              <ac:picMk id="5" creationId="{6E657203-7D32-441A-B016-9B3193E68CE7}"/>
            </ac:picMkLst>
          </pc:picChg>
          <pc:picChg chg="del mod">
            <ac:chgData name="Katelyn Reczek" userId="8b90cbd9-4512-4289-a591-b7911c7d0d9d" providerId="ADAL" clId="{952A6100-E6E2-4C74-9986-0F4E0A06ECB3}" dt="2020-10-05T22:59:05.111" v="259" actId="478"/>
            <ac:picMkLst>
              <pc:docMk/>
              <pc:sldMasterMk cId="4282237191" sldId="2147483696"/>
              <pc:sldLayoutMk cId="2582119962" sldId="2147483722"/>
              <ac:picMk id="6" creationId="{AA335CED-115E-4F61-A0AB-CCC667A6555A}"/>
            </ac:picMkLst>
          </pc:picChg>
          <pc:picChg chg="add del">
            <ac:chgData name="Katelyn Reczek" userId="8b90cbd9-4512-4289-a591-b7911c7d0d9d" providerId="ADAL" clId="{952A6100-E6E2-4C74-9986-0F4E0A06ECB3}" dt="2020-10-13T21:52:15.221" v="4773"/>
            <ac:picMkLst>
              <pc:docMk/>
              <pc:sldMasterMk cId="4282237191" sldId="2147483696"/>
              <pc:sldLayoutMk cId="2582119962" sldId="2147483722"/>
              <ac:picMk id="16" creationId="{B782CF9A-BC65-4532-88CC-A6774C4187F3}"/>
            </ac:picMkLst>
          </pc:picChg>
          <pc:picChg chg="add">
            <ac:chgData name="Katelyn Reczek" userId="8b90cbd9-4512-4289-a591-b7911c7d0d9d" providerId="ADAL" clId="{952A6100-E6E2-4C74-9986-0F4E0A06ECB3}" dt="2020-10-13T21:52:27.173" v="4779"/>
            <ac:picMkLst>
              <pc:docMk/>
              <pc:sldMasterMk cId="4282237191" sldId="2147483696"/>
              <pc:sldLayoutMk cId="2582119962" sldId="2147483722"/>
              <ac:picMk id="19" creationId="{E1367D88-96DF-41EB-BD37-0084ED0834B7}"/>
            </ac:picMkLst>
          </pc:picChg>
          <pc:picChg chg="add del">
            <ac:chgData name="Katelyn Reczek" userId="8b90cbd9-4512-4289-a591-b7911c7d0d9d" providerId="ADAL" clId="{952A6100-E6E2-4C74-9986-0F4E0A06ECB3}" dt="2020-10-08T04:52:16.985" v="3345"/>
            <ac:picMkLst>
              <pc:docMk/>
              <pc:sldMasterMk cId="4282237191" sldId="2147483696"/>
              <pc:sldLayoutMk cId="2582119962" sldId="2147483722"/>
              <ac:picMk id="27" creationId="{8EF5E955-A8F0-4926-B701-4CC2A25A78BC}"/>
            </ac:picMkLst>
          </pc:picChg>
          <pc:picChg chg="add del">
            <ac:chgData name="Katelyn Reczek" userId="8b90cbd9-4512-4289-a591-b7911c7d0d9d" providerId="ADAL" clId="{952A6100-E6E2-4C74-9986-0F4E0A06ECB3}" dt="2020-10-13T15:23:58.032" v="4487"/>
            <ac:picMkLst>
              <pc:docMk/>
              <pc:sldMasterMk cId="4282237191" sldId="2147483696"/>
              <pc:sldLayoutMk cId="2582119962" sldId="2147483722"/>
              <ac:picMk id="27" creationId="{AD15FCCE-3CC4-4C2D-94D8-780057C68C1C}"/>
            </ac:picMkLst>
          </pc:picChg>
          <pc:picChg chg="add del mod">
            <ac:chgData name="Katelyn Reczek" userId="8b90cbd9-4512-4289-a591-b7911c7d0d9d" providerId="ADAL" clId="{952A6100-E6E2-4C74-9986-0F4E0A06ECB3}" dt="2020-10-07T19:06:58.335" v="2757"/>
            <ac:picMkLst>
              <pc:docMk/>
              <pc:sldMasterMk cId="4282237191" sldId="2147483696"/>
              <pc:sldLayoutMk cId="2582119962" sldId="2147483722"/>
              <ac:picMk id="28" creationId="{9CE201B8-6F73-4CC6-84E2-CFC05AA7E87C}"/>
            </ac:picMkLst>
          </pc:picChg>
          <pc:picChg chg="add del">
            <ac:chgData name="Katelyn Reczek" userId="8b90cbd9-4512-4289-a591-b7911c7d0d9d" providerId="ADAL" clId="{952A6100-E6E2-4C74-9986-0F4E0A06ECB3}" dt="2020-10-08T14:24:25.220" v="4238" actId="478"/>
            <ac:picMkLst>
              <pc:docMk/>
              <pc:sldMasterMk cId="4282237191" sldId="2147483696"/>
              <pc:sldLayoutMk cId="2582119962" sldId="2147483722"/>
              <ac:picMk id="28" creationId="{A20E84DD-3541-4B0D-9A72-540E1A42C44F}"/>
            </ac:picMkLst>
          </pc:picChg>
          <pc:cxnChg chg="mod">
            <ac:chgData name="Katelyn Reczek" userId="8b90cbd9-4512-4289-a591-b7911c7d0d9d" providerId="ADAL" clId="{952A6100-E6E2-4C74-9986-0F4E0A06ECB3}" dt="2020-10-06T02:27:19.001" v="1263" actId="208"/>
            <ac:cxnSpMkLst>
              <pc:docMk/>
              <pc:sldMasterMk cId="4282237191" sldId="2147483696"/>
              <pc:sldLayoutMk cId="2582119962" sldId="2147483722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1:25.590" v="1297" actId="2696"/>
          <pc:sldLayoutMkLst>
            <pc:docMk/>
            <pc:sldMasterMk cId="4282237191" sldId="2147483696"/>
            <pc:sldLayoutMk cId="4204511146" sldId="2147483723"/>
          </pc:sldLayoutMkLst>
          <pc:spChg chg="del">
            <ac:chgData name="Katelyn Reczek" userId="8b90cbd9-4512-4289-a591-b7911c7d0d9d" providerId="ADAL" clId="{952A6100-E6E2-4C74-9986-0F4E0A06ECB3}" dt="2020-10-05T23:06:48.451" v="269" actId="478"/>
            <ac:spMkLst>
              <pc:docMk/>
              <pc:sldMasterMk cId="4282237191" sldId="2147483696"/>
              <pc:sldLayoutMk cId="4204511146" sldId="2147483723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5T23:07:03.201" v="272" actId="167"/>
            <ac:spMkLst>
              <pc:docMk/>
              <pc:sldMasterMk cId="4282237191" sldId="2147483696"/>
              <pc:sldLayoutMk cId="4204511146" sldId="2147483723"/>
              <ac:spMk id="15" creationId="{600B976D-39A7-4AB4-AE98-77DEA513705D}"/>
            </ac:spMkLst>
          </pc:spChg>
          <pc:spChg chg="add del">
            <ac:chgData name="Katelyn Reczek" userId="8b90cbd9-4512-4289-a591-b7911c7d0d9d" providerId="ADAL" clId="{952A6100-E6E2-4C74-9986-0F4E0A06ECB3}" dt="2020-10-06T02:11:29.981" v="1156" actId="478"/>
            <ac:spMkLst>
              <pc:docMk/>
              <pc:sldMasterMk cId="4282237191" sldId="2147483696"/>
              <pc:sldLayoutMk cId="4204511146" sldId="2147483723"/>
              <ac:spMk id="16" creationId="{A2A20FA5-D1EE-444C-A36E-80C59BE4C1EF}"/>
            </ac:spMkLst>
          </pc:spChg>
          <pc:spChg chg="mod">
            <ac:chgData name="Katelyn Reczek" userId="8b90cbd9-4512-4289-a591-b7911c7d0d9d" providerId="ADAL" clId="{952A6100-E6E2-4C74-9986-0F4E0A06ECB3}" dt="2020-10-06T02:12:47.940" v="1185" actId="207"/>
            <ac:spMkLst>
              <pc:docMk/>
              <pc:sldMasterMk cId="4282237191" sldId="2147483696"/>
              <pc:sldLayoutMk cId="4204511146" sldId="2147483723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5T23:08:45.814" v="288"/>
            <ac:spMkLst>
              <pc:docMk/>
              <pc:sldMasterMk cId="4282237191" sldId="2147483696"/>
              <pc:sldLayoutMk cId="4204511146" sldId="2147483723"/>
              <ac:spMk id="18" creationId="{96E24984-6C70-4108-9301-1F0EF871E83F}"/>
            </ac:spMkLst>
          </pc:spChg>
          <pc:spChg chg="mod">
            <ac:chgData name="Katelyn Reczek" userId="8b90cbd9-4512-4289-a591-b7911c7d0d9d" providerId="ADAL" clId="{952A6100-E6E2-4C74-9986-0F4E0A06ECB3}" dt="2020-10-06T00:10:58.510" v="734" actId="14100"/>
            <ac:spMkLst>
              <pc:docMk/>
              <pc:sldMasterMk cId="4282237191" sldId="2147483696"/>
              <pc:sldLayoutMk cId="4204511146" sldId="2147483723"/>
              <ac:spMk id="19" creationId="{64B88C57-0C4E-42B7-869E-627CF273001B}"/>
            </ac:spMkLst>
          </pc:spChg>
          <pc:spChg chg="mod">
            <ac:chgData name="Katelyn Reczek" userId="8b90cbd9-4512-4289-a591-b7911c7d0d9d" providerId="ADAL" clId="{952A6100-E6E2-4C74-9986-0F4E0A06ECB3}" dt="2020-10-06T00:11:00.477" v="735" actId="14100"/>
            <ac:spMkLst>
              <pc:docMk/>
              <pc:sldMasterMk cId="4282237191" sldId="2147483696"/>
              <pc:sldLayoutMk cId="4204511146" sldId="2147483723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5T23:08:49.680" v="290"/>
            <ac:spMkLst>
              <pc:docMk/>
              <pc:sldMasterMk cId="4282237191" sldId="2147483696"/>
              <pc:sldLayoutMk cId="4204511146" sldId="2147483723"/>
              <ac:spMk id="21" creationId="{21BB9DBF-83D9-459C-841F-95411CC9704E}"/>
            </ac:spMkLst>
          </pc:spChg>
          <pc:spChg chg="add del">
            <ac:chgData name="Katelyn Reczek" userId="8b90cbd9-4512-4289-a591-b7911c7d0d9d" providerId="ADAL" clId="{952A6100-E6E2-4C74-9986-0F4E0A06ECB3}" dt="2020-10-05T23:10:22.920" v="306" actId="478"/>
            <ac:spMkLst>
              <pc:docMk/>
              <pc:sldMasterMk cId="4282237191" sldId="2147483696"/>
              <pc:sldLayoutMk cId="4204511146" sldId="2147483723"/>
              <ac:spMk id="26" creationId="{FDB5F611-C107-4E52-A406-68852839D3BC}"/>
            </ac:spMkLst>
          </pc:spChg>
          <pc:spChg chg="add mod">
            <ac:chgData name="Katelyn Reczek" userId="8b90cbd9-4512-4289-a591-b7911c7d0d9d" providerId="ADAL" clId="{952A6100-E6E2-4C74-9986-0F4E0A06ECB3}" dt="2020-10-06T02:14:06.447" v="1197" actId="207"/>
            <ac:spMkLst>
              <pc:docMk/>
              <pc:sldMasterMk cId="4282237191" sldId="2147483696"/>
              <pc:sldLayoutMk cId="4204511146" sldId="2147483723"/>
              <ac:spMk id="31" creationId="{0A0C2249-3674-45DB-8388-F6605965A8F5}"/>
            </ac:spMkLst>
          </pc:spChg>
          <pc:spChg chg="add mod">
            <ac:chgData name="Katelyn Reczek" userId="8b90cbd9-4512-4289-a591-b7911c7d0d9d" providerId="ADAL" clId="{952A6100-E6E2-4C74-9986-0F4E0A06ECB3}" dt="2020-10-06T02:14:06.447" v="1197" actId="207"/>
            <ac:spMkLst>
              <pc:docMk/>
              <pc:sldMasterMk cId="4282237191" sldId="2147483696"/>
              <pc:sldLayoutMk cId="4204511146" sldId="2147483723"/>
              <ac:spMk id="33" creationId="{E1DE86D5-2720-4943-AF60-3477A66A6D6F}"/>
            </ac:spMkLst>
          </pc:spChg>
          <pc:spChg chg="add del mod">
            <ac:chgData name="Katelyn Reczek" userId="8b90cbd9-4512-4289-a591-b7911c7d0d9d" providerId="ADAL" clId="{952A6100-E6E2-4C74-9986-0F4E0A06ECB3}" dt="2020-10-06T00:09:40.493" v="718" actId="478"/>
            <ac:spMkLst>
              <pc:docMk/>
              <pc:sldMasterMk cId="4282237191" sldId="2147483696"/>
              <pc:sldLayoutMk cId="4204511146" sldId="2147483723"/>
              <ac:spMk id="37" creationId="{80C5F8F8-0BF8-4DB2-8ED7-F390F141D56B}"/>
            </ac:spMkLst>
          </pc:spChg>
          <pc:spChg chg="mod">
            <ac:chgData name="Katelyn Reczek" userId="8b90cbd9-4512-4289-a591-b7911c7d0d9d" providerId="ADAL" clId="{952A6100-E6E2-4C74-9986-0F4E0A06ECB3}" dt="2020-10-05T23:09:04.048" v="294" actId="1076"/>
            <ac:spMkLst>
              <pc:docMk/>
              <pc:sldMasterMk cId="4282237191" sldId="2147483696"/>
              <pc:sldLayoutMk cId="4204511146" sldId="2147483723"/>
              <ac:spMk id="41" creationId="{F9D137FB-7EC2-4B7F-9E99-26C1008C608A}"/>
            </ac:spMkLst>
          </pc:spChg>
          <pc:spChg chg="del">
            <ac:chgData name="Katelyn Reczek" userId="8b90cbd9-4512-4289-a591-b7911c7d0d9d" providerId="ADAL" clId="{952A6100-E6E2-4C74-9986-0F4E0A06ECB3}" dt="2020-10-05T23:09:33.337" v="296" actId="478"/>
            <ac:spMkLst>
              <pc:docMk/>
              <pc:sldMasterMk cId="4282237191" sldId="2147483696"/>
              <pc:sldLayoutMk cId="4204511146" sldId="2147483723"/>
              <ac:spMk id="43" creationId="{25DBF5FD-24D6-4B54-9D50-8D1BD97A8317}"/>
            </ac:spMkLst>
          </pc:spChg>
          <pc:spChg chg="add del">
            <ac:chgData name="Katelyn Reczek" userId="8b90cbd9-4512-4289-a591-b7911c7d0d9d" providerId="ADAL" clId="{952A6100-E6E2-4C74-9986-0F4E0A06ECB3}" dt="2020-10-06T02:11:29.426" v="1155" actId="478"/>
            <ac:spMkLst>
              <pc:docMk/>
              <pc:sldMasterMk cId="4282237191" sldId="2147483696"/>
              <pc:sldLayoutMk cId="4204511146" sldId="2147483723"/>
              <ac:spMk id="44" creationId="{205DF5D5-C2E9-4DD7-B0D2-B031AA365EA2}"/>
            </ac:spMkLst>
          </pc:spChg>
          <pc:spChg chg="add">
            <ac:chgData name="Katelyn Reczek" userId="8b90cbd9-4512-4289-a591-b7911c7d0d9d" providerId="ADAL" clId="{952A6100-E6E2-4C74-9986-0F4E0A06ECB3}" dt="2020-10-06T02:11:30.934" v="1157"/>
            <ac:spMkLst>
              <pc:docMk/>
              <pc:sldMasterMk cId="4282237191" sldId="2147483696"/>
              <pc:sldLayoutMk cId="4204511146" sldId="2147483723"/>
              <ac:spMk id="45" creationId="{A1FA5D10-51D2-45E7-9D85-703061AEE478}"/>
            </ac:spMkLst>
          </pc:spChg>
          <pc:spChg chg="add">
            <ac:chgData name="Katelyn Reczek" userId="8b90cbd9-4512-4289-a591-b7911c7d0d9d" providerId="ADAL" clId="{952A6100-E6E2-4C74-9986-0F4E0A06ECB3}" dt="2020-10-06T02:11:30.934" v="1157"/>
            <ac:spMkLst>
              <pc:docMk/>
              <pc:sldMasterMk cId="4282237191" sldId="2147483696"/>
              <pc:sldLayoutMk cId="4204511146" sldId="2147483723"/>
              <ac:spMk id="46" creationId="{56FEBDC2-BB6D-470D-BCA6-B6CDA0760A2D}"/>
            </ac:spMkLst>
          </pc:spChg>
          <pc:grpChg chg="add del">
            <ac:chgData name="Katelyn Reczek" userId="8b90cbd9-4512-4289-a591-b7911c7d0d9d" providerId="ADAL" clId="{952A6100-E6E2-4C74-9986-0F4E0A06ECB3}" dt="2020-10-05T23:10:14.057" v="304" actId="478"/>
            <ac:grpSpMkLst>
              <pc:docMk/>
              <pc:sldMasterMk cId="4282237191" sldId="2147483696"/>
              <pc:sldLayoutMk cId="4204511146" sldId="2147483723"/>
              <ac:grpSpMk id="22" creationId="{EC42C443-1394-4F4B-88E5-81FE47F44277}"/>
            </ac:grpSpMkLst>
          </pc:grpChg>
          <pc:grpChg chg="del mod ord">
            <ac:chgData name="Katelyn Reczek" userId="8b90cbd9-4512-4289-a591-b7911c7d0d9d" providerId="ADAL" clId="{952A6100-E6E2-4C74-9986-0F4E0A06ECB3}" dt="2020-10-06T00:07:32.014" v="703" actId="478"/>
            <ac:grpSpMkLst>
              <pc:docMk/>
              <pc:sldMasterMk cId="4282237191" sldId="2147483696"/>
              <pc:sldLayoutMk cId="4204511146" sldId="2147483723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5T23:06:47.320" v="268" actId="478"/>
            <ac:picMkLst>
              <pc:docMk/>
              <pc:sldMasterMk cId="4282237191" sldId="2147483696"/>
              <pc:sldLayoutMk cId="4204511146" sldId="2147483723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5T23:16:46.792" v="311" actId="478"/>
            <ac:picMkLst>
              <pc:docMk/>
              <pc:sldMasterMk cId="4282237191" sldId="2147483696"/>
              <pc:sldLayoutMk cId="4204511146" sldId="2147483723"/>
              <ac:picMk id="6" creationId="{3EF682B5-116C-4229-80D6-C4D355BA6AFC}"/>
            </ac:picMkLst>
          </pc:picChg>
          <pc:picChg chg="add del mod">
            <ac:chgData name="Katelyn Reczek" userId="8b90cbd9-4512-4289-a591-b7911c7d0d9d" providerId="ADAL" clId="{952A6100-E6E2-4C74-9986-0F4E0A06ECB3}" dt="2020-10-05T23:16:58.575" v="318" actId="478"/>
            <ac:picMkLst>
              <pc:docMk/>
              <pc:sldMasterMk cId="4282237191" sldId="2147483696"/>
              <pc:sldLayoutMk cId="4204511146" sldId="2147483723"/>
              <ac:picMk id="8" creationId="{9EFD2996-B6D8-4062-B732-41B68C94FA90}"/>
            </ac:picMkLst>
          </pc:picChg>
          <pc:picChg chg="add del mod">
            <ac:chgData name="Katelyn Reczek" userId="8b90cbd9-4512-4289-a591-b7911c7d0d9d" providerId="ADAL" clId="{952A6100-E6E2-4C74-9986-0F4E0A06ECB3}" dt="2020-10-06T02:30:55.350" v="1293"/>
            <ac:picMkLst>
              <pc:docMk/>
              <pc:sldMasterMk cId="4282237191" sldId="2147483696"/>
              <pc:sldLayoutMk cId="4204511146" sldId="2147483723"/>
              <ac:picMk id="12" creationId="{29CD80B1-4EB6-4CC6-896A-A434455B01C3}"/>
            </ac:picMkLst>
          </pc:picChg>
          <pc:picChg chg="add del mod">
            <ac:chgData name="Katelyn Reczek" userId="8b90cbd9-4512-4289-a591-b7911c7d0d9d" providerId="ADAL" clId="{952A6100-E6E2-4C74-9986-0F4E0A06ECB3}" dt="2020-10-06T01:32:34.646" v="883" actId="478"/>
            <ac:picMkLst>
              <pc:docMk/>
              <pc:sldMasterMk cId="4282237191" sldId="2147483696"/>
              <pc:sldLayoutMk cId="4204511146" sldId="2147483723"/>
              <ac:picMk id="30" creationId="{2044F3CD-4149-410A-9EA8-02BD763A965B}"/>
            </ac:picMkLst>
          </pc:picChg>
          <pc:picChg chg="add del mod">
            <ac:chgData name="Katelyn Reczek" userId="8b90cbd9-4512-4289-a591-b7911c7d0d9d" providerId="ADAL" clId="{952A6100-E6E2-4C74-9986-0F4E0A06ECB3}" dt="2020-10-06T01:36:34.158" v="954" actId="478"/>
            <ac:picMkLst>
              <pc:docMk/>
              <pc:sldMasterMk cId="4282237191" sldId="2147483696"/>
              <pc:sldLayoutMk cId="4204511146" sldId="2147483723"/>
              <ac:picMk id="34" creationId="{A1A3D8CD-EB0F-4B56-B25B-9FAA5E1037BE}"/>
            </ac:picMkLst>
          </pc:picChg>
          <pc:cxnChg chg="add mod">
            <ac:chgData name="Katelyn Reczek" userId="8b90cbd9-4512-4289-a591-b7911c7d0d9d" providerId="ADAL" clId="{952A6100-E6E2-4C74-9986-0F4E0A06ECB3}" dt="2020-10-06T02:14:06.447" v="1197" actId="207"/>
            <ac:cxnSpMkLst>
              <pc:docMk/>
              <pc:sldMasterMk cId="4282237191" sldId="2147483696"/>
              <pc:sldLayoutMk cId="4204511146" sldId="2147483723"/>
              <ac:cxnSpMk id="32" creationId="{762E9FE9-D39F-4A44-907E-6F638FFFA67B}"/>
            </ac:cxnSpMkLst>
          </pc:cxnChg>
          <pc:cxnChg chg="mod">
            <ac:chgData name="Katelyn Reczek" userId="8b90cbd9-4512-4289-a591-b7911c7d0d9d" providerId="ADAL" clId="{952A6100-E6E2-4C74-9986-0F4E0A06ECB3}" dt="2020-10-05T23:09:46.336" v="299" actId="14100"/>
            <ac:cxnSpMkLst>
              <pc:docMk/>
              <pc:sldMasterMk cId="4282237191" sldId="2147483696"/>
              <pc:sldLayoutMk cId="4204511146" sldId="2147483723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8T05:11:56.971" v="3499" actId="2696"/>
          <pc:sldLayoutMkLst>
            <pc:docMk/>
            <pc:sldMasterMk cId="4282237191" sldId="2147483696"/>
            <pc:sldLayoutMk cId="1490789517" sldId="2147483724"/>
          </pc:sldLayoutMkLst>
          <pc:spChg chg="add del mod">
            <ac:chgData name="Katelyn Reczek" userId="8b90cbd9-4512-4289-a591-b7911c7d0d9d" providerId="ADAL" clId="{952A6100-E6E2-4C74-9986-0F4E0A06ECB3}" dt="2020-10-05T23:28:54.121" v="389" actId="478"/>
            <ac:spMkLst>
              <pc:docMk/>
              <pc:sldMasterMk cId="4282237191" sldId="2147483696"/>
              <pc:sldLayoutMk cId="1490789517" sldId="2147483724"/>
              <ac:spMk id="8" creationId="{E682F0DA-0094-448C-BE03-92EF09944671}"/>
            </ac:spMkLst>
          </pc:spChg>
          <pc:spChg chg="add del mod">
            <ac:chgData name="Katelyn Reczek" userId="8b90cbd9-4512-4289-a591-b7911c7d0d9d" providerId="ADAL" clId="{952A6100-E6E2-4C74-9986-0F4E0A06ECB3}" dt="2020-10-05T23:30:18.433" v="410" actId="478"/>
            <ac:spMkLst>
              <pc:docMk/>
              <pc:sldMasterMk cId="4282237191" sldId="2147483696"/>
              <pc:sldLayoutMk cId="1490789517" sldId="2147483724"/>
              <ac:spMk id="10" creationId="{0BFC9BD9-D2DF-43AA-9790-ECDDF1C3311F}"/>
            </ac:spMkLst>
          </pc:spChg>
          <pc:spChg chg="add del mod ord">
            <ac:chgData name="Katelyn Reczek" userId="8b90cbd9-4512-4289-a591-b7911c7d0d9d" providerId="ADAL" clId="{952A6100-E6E2-4C74-9986-0F4E0A06ECB3}" dt="2020-10-07T19:23:51.766" v="2905" actId="478"/>
            <ac:spMkLst>
              <pc:docMk/>
              <pc:sldMasterMk cId="4282237191" sldId="2147483696"/>
              <pc:sldLayoutMk cId="1490789517" sldId="2147483724"/>
              <ac:spMk id="12" creationId="{A1C5CC40-297D-4FE2-B4F1-8A704C965E38}"/>
            </ac:spMkLst>
          </pc:spChg>
          <pc:spChg chg="del">
            <ac:chgData name="Katelyn Reczek" userId="8b90cbd9-4512-4289-a591-b7911c7d0d9d" providerId="ADAL" clId="{952A6100-E6E2-4C74-9986-0F4E0A06ECB3}" dt="2020-10-05T23:25:16.306" v="357" actId="478"/>
            <ac:spMkLst>
              <pc:docMk/>
              <pc:sldMasterMk cId="4282237191" sldId="2147483696"/>
              <pc:sldLayoutMk cId="1490789517" sldId="2147483724"/>
              <ac:spMk id="15" creationId="{600B976D-39A7-4AB4-AE98-77DEA513705D}"/>
            </ac:spMkLst>
          </pc:spChg>
          <pc:spChg chg="del">
            <ac:chgData name="Katelyn Reczek" userId="8b90cbd9-4512-4289-a591-b7911c7d0d9d" providerId="ADAL" clId="{952A6100-E6E2-4C74-9986-0F4E0A06ECB3}" dt="2020-10-05T23:25:18.601" v="358" actId="478"/>
            <ac:spMkLst>
              <pc:docMk/>
              <pc:sldMasterMk cId="4282237191" sldId="2147483696"/>
              <pc:sldLayoutMk cId="1490789517" sldId="2147483724"/>
              <ac:spMk id="16" creationId="{A2A20FA5-D1EE-444C-A36E-80C59BE4C1EF}"/>
            </ac:spMkLst>
          </pc:spChg>
          <pc:spChg chg="del">
            <ac:chgData name="Katelyn Reczek" userId="8b90cbd9-4512-4289-a591-b7911c7d0d9d" providerId="ADAL" clId="{952A6100-E6E2-4C74-9986-0F4E0A06ECB3}" dt="2020-10-05T23:22:33.720" v="347" actId="478"/>
            <ac:spMkLst>
              <pc:docMk/>
              <pc:sldMasterMk cId="4282237191" sldId="2147483696"/>
              <pc:sldLayoutMk cId="1490789517" sldId="2147483724"/>
              <ac:spMk id="17" creationId="{7A35ED09-C9FA-487C-B431-E6874D4DFCB6}"/>
            </ac:spMkLst>
          </pc:spChg>
          <pc:spChg chg="add del mod">
            <ac:chgData name="Katelyn Reczek" userId="8b90cbd9-4512-4289-a591-b7911c7d0d9d" providerId="ADAL" clId="{952A6100-E6E2-4C74-9986-0F4E0A06ECB3}" dt="2020-10-05T23:32:41.826" v="435" actId="478"/>
            <ac:spMkLst>
              <pc:docMk/>
              <pc:sldMasterMk cId="4282237191" sldId="2147483696"/>
              <pc:sldLayoutMk cId="1490789517" sldId="2147483724"/>
              <ac:spMk id="18" creationId="{E4FD2959-8A36-456D-B319-EDD16B45A708}"/>
            </ac:spMkLst>
          </pc:spChg>
          <pc:spChg chg="mod">
            <ac:chgData name="Katelyn Reczek" userId="8b90cbd9-4512-4289-a591-b7911c7d0d9d" providerId="ADAL" clId="{952A6100-E6E2-4C74-9986-0F4E0A06ECB3}" dt="2020-10-05T23:43:58.339" v="602" actId="14100"/>
            <ac:spMkLst>
              <pc:docMk/>
              <pc:sldMasterMk cId="4282237191" sldId="2147483696"/>
              <pc:sldLayoutMk cId="1490789517" sldId="2147483724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6T22:41:05.498" v="1455"/>
            <ac:spMkLst>
              <pc:docMk/>
              <pc:sldMasterMk cId="4282237191" sldId="2147483696"/>
              <pc:sldLayoutMk cId="1490789517" sldId="2147483724"/>
              <ac:spMk id="20" creationId="{976DF1D1-3EBE-44EB-BB44-F2138DE9A63B}"/>
            </ac:spMkLst>
          </pc:spChg>
          <pc:spChg chg="add mod">
            <ac:chgData name="Katelyn Reczek" userId="8b90cbd9-4512-4289-a591-b7911c7d0d9d" providerId="ADAL" clId="{952A6100-E6E2-4C74-9986-0F4E0A06ECB3}" dt="2020-10-06T01:59:21.347" v="1064" actId="207"/>
            <ac:spMkLst>
              <pc:docMk/>
              <pc:sldMasterMk cId="4282237191" sldId="2147483696"/>
              <pc:sldLayoutMk cId="1490789517" sldId="2147483724"/>
              <ac:spMk id="21" creationId="{334C1BB8-3D31-4ABB-A3E8-BA17FE5995DC}"/>
            </ac:spMkLst>
          </pc:spChg>
          <pc:spChg chg="add mod">
            <ac:chgData name="Katelyn Reczek" userId="8b90cbd9-4512-4289-a591-b7911c7d0d9d" providerId="ADAL" clId="{952A6100-E6E2-4C74-9986-0F4E0A06ECB3}" dt="2020-10-06T01:59:33.536" v="1066" actId="207"/>
            <ac:spMkLst>
              <pc:docMk/>
              <pc:sldMasterMk cId="4282237191" sldId="2147483696"/>
              <pc:sldLayoutMk cId="1490789517" sldId="2147483724"/>
              <ac:spMk id="27" creationId="{6CE28BD3-1DDD-465A-B1E9-40B61666940B}"/>
            </ac:spMkLst>
          </pc:spChg>
          <pc:grpChg chg="add del mod">
            <ac:chgData name="Katelyn Reczek" userId="8b90cbd9-4512-4289-a591-b7911c7d0d9d" providerId="ADAL" clId="{952A6100-E6E2-4C74-9986-0F4E0A06ECB3}" dt="2020-10-06T22:57:38.379" v="1477"/>
            <ac:grpSpMkLst>
              <pc:docMk/>
              <pc:sldMasterMk cId="4282237191" sldId="2147483696"/>
              <pc:sldLayoutMk cId="1490789517" sldId="2147483724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5T23:23:22.768" v="349" actId="478"/>
            <ac:picMkLst>
              <pc:docMk/>
              <pc:sldMasterMk cId="4282237191" sldId="2147483696"/>
              <pc:sldLayoutMk cId="1490789517" sldId="2147483724"/>
              <ac:picMk id="3" creationId="{2EBD9F71-1DF3-4C61-9617-059A02BB6580}"/>
            </ac:picMkLst>
          </pc:picChg>
          <pc:picChg chg="add del mod ord">
            <ac:chgData name="Katelyn Reczek" userId="8b90cbd9-4512-4289-a591-b7911c7d0d9d" providerId="ADAL" clId="{952A6100-E6E2-4C74-9986-0F4E0A06ECB3}" dt="2020-10-05T23:24:22.889" v="352" actId="478"/>
            <ac:picMkLst>
              <pc:docMk/>
              <pc:sldMasterMk cId="4282237191" sldId="2147483696"/>
              <pc:sldLayoutMk cId="1490789517" sldId="2147483724"/>
              <ac:picMk id="5" creationId="{A7308637-D69B-4235-BF3F-45E333F3D1F5}"/>
            </ac:picMkLst>
          </pc:picChg>
          <pc:picChg chg="add del mod ord">
            <ac:chgData name="Katelyn Reczek" userId="8b90cbd9-4512-4289-a591-b7911c7d0d9d" providerId="ADAL" clId="{952A6100-E6E2-4C74-9986-0F4E0A06ECB3}" dt="2020-10-05T23:45:41.396" v="603" actId="478"/>
            <ac:picMkLst>
              <pc:docMk/>
              <pc:sldMasterMk cId="4282237191" sldId="2147483696"/>
              <pc:sldLayoutMk cId="1490789517" sldId="2147483724"/>
              <ac:picMk id="7" creationId="{9724DD22-BCA1-4EDF-9868-D8B4C6CD7771}"/>
            </ac:picMkLst>
          </pc:picChg>
          <pc:picChg chg="add del mod ord">
            <ac:chgData name="Katelyn Reczek" userId="8b90cbd9-4512-4289-a591-b7911c7d0d9d" providerId="ADAL" clId="{952A6100-E6E2-4C74-9986-0F4E0A06ECB3}" dt="2020-10-05T23:32:47.845" v="437"/>
            <ac:picMkLst>
              <pc:docMk/>
              <pc:sldMasterMk cId="4282237191" sldId="2147483696"/>
              <pc:sldLayoutMk cId="1490789517" sldId="2147483724"/>
              <ac:picMk id="9" creationId="{F4973C82-F679-4576-80BF-9792FE44B9DB}"/>
            </ac:picMkLst>
          </pc:picChg>
          <pc:picChg chg="del">
            <ac:chgData name="Katelyn Reczek" userId="8b90cbd9-4512-4289-a591-b7911c7d0d9d" providerId="ADAL" clId="{952A6100-E6E2-4C74-9986-0F4E0A06ECB3}" dt="2020-10-05T23:22:31.682" v="346" actId="478"/>
            <ac:picMkLst>
              <pc:docMk/>
              <pc:sldMasterMk cId="4282237191" sldId="2147483696"/>
              <pc:sldLayoutMk cId="1490789517" sldId="2147483724"/>
              <ac:picMk id="12" creationId="{29CD80B1-4EB6-4CC6-896A-A434455B01C3}"/>
            </ac:picMkLst>
          </pc:picChg>
          <pc:picChg chg="add del">
            <ac:chgData name="Katelyn Reczek" userId="8b90cbd9-4512-4289-a591-b7911c7d0d9d" providerId="ADAL" clId="{952A6100-E6E2-4C74-9986-0F4E0A06ECB3}" dt="2020-10-08T04:38:44.797" v="3169" actId="478"/>
            <ac:picMkLst>
              <pc:docMk/>
              <pc:sldMasterMk cId="4282237191" sldId="2147483696"/>
              <pc:sldLayoutMk cId="1490789517" sldId="2147483724"/>
              <ac:picMk id="12" creationId="{BE80950E-36CC-46FB-8FDE-FE1ADC715DAD}"/>
            </ac:picMkLst>
          </pc:picChg>
          <pc:picChg chg="add mod">
            <ac:chgData name="Katelyn Reczek" userId="8b90cbd9-4512-4289-a591-b7911c7d0d9d" providerId="ADAL" clId="{952A6100-E6E2-4C74-9986-0F4E0A06ECB3}" dt="2020-10-07T19:23:56.654" v="2906" actId="1076"/>
            <ac:picMkLst>
              <pc:docMk/>
              <pc:sldMasterMk cId="4282237191" sldId="2147483696"/>
              <pc:sldLayoutMk cId="1490789517" sldId="2147483724"/>
              <ac:picMk id="15" creationId="{4BA10DE4-D5A5-4E86-A044-728433CE91B8}"/>
            </ac:picMkLst>
          </pc:picChg>
          <pc:picChg chg="add mod ord">
            <ac:chgData name="Katelyn Reczek" userId="8b90cbd9-4512-4289-a591-b7911c7d0d9d" providerId="ADAL" clId="{952A6100-E6E2-4C74-9986-0F4E0A06ECB3}" dt="2020-10-07T19:23:47.335" v="2904" actId="14100"/>
            <ac:picMkLst>
              <pc:docMk/>
              <pc:sldMasterMk cId="4282237191" sldId="2147483696"/>
              <pc:sldLayoutMk cId="1490789517" sldId="2147483724"/>
              <ac:picMk id="23" creationId="{3316E812-1A79-4BDC-964C-2A6998B92806}"/>
            </ac:picMkLst>
          </pc:picChg>
          <pc:picChg chg="add del mod">
            <ac:chgData name="Katelyn Reczek" userId="8b90cbd9-4512-4289-a591-b7911c7d0d9d" providerId="ADAL" clId="{952A6100-E6E2-4C74-9986-0F4E0A06ECB3}" dt="2020-10-05T23:45:48.820" v="607" actId="478"/>
            <ac:picMkLst>
              <pc:docMk/>
              <pc:sldMasterMk cId="4282237191" sldId="2147483696"/>
              <pc:sldLayoutMk cId="1490789517" sldId="2147483724"/>
              <ac:picMk id="24" creationId="{AAEB2824-E289-4128-BE1A-2573B91140F6}"/>
            </ac:picMkLst>
          </pc:picChg>
          <pc:picChg chg="add del mod ord">
            <ac:chgData name="Katelyn Reczek" userId="8b90cbd9-4512-4289-a591-b7911c7d0d9d" providerId="ADAL" clId="{952A6100-E6E2-4C74-9986-0F4E0A06ECB3}" dt="2020-10-05T23:42:33.052" v="571" actId="478"/>
            <ac:picMkLst>
              <pc:docMk/>
              <pc:sldMasterMk cId="4282237191" sldId="2147483696"/>
              <pc:sldLayoutMk cId="1490789517" sldId="2147483724"/>
              <ac:picMk id="25" creationId="{CFC91763-944F-4DDF-BA3B-84A194D64FBC}"/>
            </ac:picMkLst>
          </pc:picChg>
          <pc:picChg chg="add del mod ord">
            <ac:chgData name="Katelyn Reczek" userId="8b90cbd9-4512-4289-a591-b7911c7d0d9d" providerId="ADAL" clId="{952A6100-E6E2-4C74-9986-0F4E0A06ECB3}" dt="2020-10-07T19:22:13.704" v="2874" actId="478"/>
            <ac:picMkLst>
              <pc:docMk/>
              <pc:sldMasterMk cId="4282237191" sldId="2147483696"/>
              <pc:sldLayoutMk cId="1490789517" sldId="2147483724"/>
              <ac:picMk id="28" creationId="{BE63D6DF-69C7-420D-8C0F-D0D0FA154D3A}"/>
            </ac:picMkLst>
          </pc:picChg>
          <pc:picChg chg="add del mod ord">
            <ac:chgData name="Katelyn Reczek" userId="8b90cbd9-4512-4289-a591-b7911c7d0d9d" providerId="ADAL" clId="{952A6100-E6E2-4C74-9986-0F4E0A06ECB3}" dt="2020-10-06T01:35:35.225" v="947" actId="478"/>
            <ac:picMkLst>
              <pc:docMk/>
              <pc:sldMasterMk cId="4282237191" sldId="2147483696"/>
              <pc:sldLayoutMk cId="1490789517" sldId="2147483724"/>
              <ac:picMk id="32" creationId="{959BDC34-8A2B-4509-A331-3C24D0972678}"/>
            </ac:picMkLst>
          </pc:picChg>
          <pc:picChg chg="add del mod ord">
            <ac:chgData name="Katelyn Reczek" userId="8b90cbd9-4512-4289-a591-b7911c7d0d9d" providerId="ADAL" clId="{952A6100-E6E2-4C74-9986-0F4E0A06ECB3}" dt="2020-10-06T01:35:55.549" v="952" actId="167"/>
            <ac:picMkLst>
              <pc:docMk/>
              <pc:sldMasterMk cId="4282237191" sldId="2147483696"/>
              <pc:sldLayoutMk cId="1490789517" sldId="2147483724"/>
              <ac:picMk id="33" creationId="{503D9B01-D2FA-40A9-9C3E-1FE0FA994578}"/>
            </ac:picMkLst>
          </pc:picChg>
          <pc:cxnChg chg="mod">
            <ac:chgData name="Katelyn Reczek" userId="8b90cbd9-4512-4289-a591-b7911c7d0d9d" providerId="ADAL" clId="{952A6100-E6E2-4C74-9986-0F4E0A06ECB3}" dt="2020-10-05T23:35:09.787" v="472" actId="1076"/>
            <ac:cxnSpMkLst>
              <pc:docMk/>
              <pc:sldMasterMk cId="4282237191" sldId="2147483696"/>
              <pc:sldLayoutMk cId="1490789517" sldId="2147483724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09T20:20:35.799" v="4390" actId="207"/>
          <pc:sldLayoutMkLst>
            <pc:docMk/>
            <pc:sldMasterMk cId="4282237191" sldId="2147483696"/>
            <pc:sldLayoutMk cId="3840898177" sldId="2147483725"/>
          </pc:sldLayoutMkLst>
          <pc:spChg chg="mod">
            <ac:chgData name="Katelyn Reczek" userId="8b90cbd9-4512-4289-a591-b7911c7d0d9d" providerId="ADAL" clId="{952A6100-E6E2-4C74-9986-0F4E0A06ECB3}" dt="2020-10-08T05:01:08.616" v="3407" actId="207"/>
            <ac:spMkLst>
              <pc:docMk/>
              <pc:sldMasterMk cId="4282237191" sldId="2147483696"/>
              <pc:sldLayoutMk cId="3840898177" sldId="2147483725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59.943" v="2632" actId="478"/>
            <ac:spMkLst>
              <pc:docMk/>
              <pc:sldMasterMk cId="4282237191" sldId="2147483696"/>
              <pc:sldLayoutMk cId="3840898177" sldId="2147483725"/>
              <ac:spMk id="15" creationId="{600B976D-39A7-4AB4-AE98-77DEA513705D}"/>
            </ac:spMkLst>
          </pc:spChg>
          <pc:spChg chg="add ord">
            <ac:chgData name="Katelyn Reczek" userId="8b90cbd9-4512-4289-a591-b7911c7d0d9d" providerId="ADAL" clId="{952A6100-E6E2-4C74-9986-0F4E0A06ECB3}" dt="2020-10-07T15:14:02.654" v="2634" actId="167"/>
            <ac:spMkLst>
              <pc:docMk/>
              <pc:sldMasterMk cId="4282237191" sldId="2147483696"/>
              <pc:sldLayoutMk cId="3840898177" sldId="2147483725"/>
              <ac:spMk id="16" creationId="{4DBECD93-BFEA-4036-A481-41B56C49A06C}"/>
            </ac:spMkLst>
          </pc:spChg>
          <pc:spChg chg="add del">
            <ac:chgData name="Katelyn Reczek" userId="8b90cbd9-4512-4289-a591-b7911c7d0d9d" providerId="ADAL" clId="{952A6100-E6E2-4C74-9986-0F4E0A06ECB3}" dt="2020-10-06T02:11:42.450" v="1161" actId="478"/>
            <ac:spMkLst>
              <pc:docMk/>
              <pc:sldMasterMk cId="4282237191" sldId="2147483696"/>
              <pc:sldLayoutMk cId="3840898177" sldId="2147483725"/>
              <ac:spMk id="16" creationId="{A2A20FA5-D1EE-444C-A36E-80C59BE4C1EF}"/>
            </ac:spMkLst>
          </pc:spChg>
          <pc:spChg chg="add del mod">
            <ac:chgData name="Katelyn Reczek" userId="8b90cbd9-4512-4289-a591-b7911c7d0d9d" providerId="ADAL" clId="{952A6100-E6E2-4C74-9986-0F4E0A06ECB3}" dt="2020-10-07T01:31:50.336" v="1997" actId="207"/>
            <ac:spMkLst>
              <pc:docMk/>
              <pc:sldMasterMk cId="4282237191" sldId="2147483696"/>
              <pc:sldLayoutMk cId="3840898177" sldId="2147483725"/>
              <ac:spMk id="17" creationId="{7A35ED09-C9FA-487C-B431-E6874D4DFCB6}"/>
            </ac:spMkLst>
          </pc:spChg>
          <pc:spChg chg="del">
            <ac:chgData name="Katelyn Reczek" userId="8b90cbd9-4512-4289-a591-b7911c7d0d9d" providerId="ADAL" clId="{952A6100-E6E2-4C74-9986-0F4E0A06ECB3}" dt="2020-10-06T01:26:33.557" v="813" actId="478"/>
            <ac:spMkLst>
              <pc:docMk/>
              <pc:sldMasterMk cId="4282237191" sldId="2147483696"/>
              <pc:sldLayoutMk cId="3840898177" sldId="2147483725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6T01:26:37.225" v="814" actId="478"/>
            <ac:spMkLst>
              <pc:docMk/>
              <pc:sldMasterMk cId="4282237191" sldId="2147483696"/>
              <pc:sldLayoutMk cId="3840898177" sldId="2147483725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1:57:28.224" v="1050" actId="478"/>
            <ac:spMkLst>
              <pc:docMk/>
              <pc:sldMasterMk cId="4282237191" sldId="2147483696"/>
              <pc:sldLayoutMk cId="3840898177" sldId="2147483725"/>
              <ac:spMk id="22" creationId="{0512B3AA-7E82-4451-9A76-44BAA1190419}"/>
            </ac:spMkLst>
          </pc:spChg>
          <pc:spChg chg="add mod">
            <ac:chgData name="Katelyn Reczek" userId="8b90cbd9-4512-4289-a591-b7911c7d0d9d" providerId="ADAL" clId="{952A6100-E6E2-4C74-9986-0F4E0A06ECB3}" dt="2020-10-06T02:23:40.961" v="1242" actId="207"/>
            <ac:spMkLst>
              <pc:docMk/>
              <pc:sldMasterMk cId="4282237191" sldId="2147483696"/>
              <pc:sldLayoutMk cId="3840898177" sldId="2147483725"/>
              <ac:spMk id="23" creationId="{763C9B05-F584-4B87-8FFE-EE836E044661}"/>
            </ac:spMkLst>
          </pc:spChg>
          <pc:spChg chg="add mod">
            <ac:chgData name="Katelyn Reczek" userId="8b90cbd9-4512-4289-a591-b7911c7d0d9d" providerId="ADAL" clId="{952A6100-E6E2-4C74-9986-0F4E0A06ECB3}" dt="2020-10-06T02:23:44.136" v="1243" actId="207"/>
            <ac:spMkLst>
              <pc:docMk/>
              <pc:sldMasterMk cId="4282237191" sldId="2147483696"/>
              <pc:sldLayoutMk cId="3840898177" sldId="2147483725"/>
              <ac:spMk id="24" creationId="{C0962FB0-48C9-480B-B7E9-502DA777063A}"/>
            </ac:spMkLst>
          </pc:spChg>
          <pc:spChg chg="add mod">
            <ac:chgData name="Katelyn Reczek" userId="8b90cbd9-4512-4289-a591-b7911c7d0d9d" providerId="ADAL" clId="{952A6100-E6E2-4C74-9986-0F4E0A06ECB3}" dt="2020-10-06T02:23:32.389" v="1241" actId="207"/>
            <ac:spMkLst>
              <pc:docMk/>
              <pc:sldMasterMk cId="4282237191" sldId="2147483696"/>
              <pc:sldLayoutMk cId="3840898177" sldId="2147483725"/>
              <ac:spMk id="25" creationId="{DC8328BE-2CDF-46BE-95EC-AEB41021FD85}"/>
            </ac:spMkLst>
          </pc:spChg>
          <pc:spChg chg="add del">
            <ac:chgData name="Katelyn Reczek" userId="8b90cbd9-4512-4289-a591-b7911c7d0d9d" providerId="ADAL" clId="{952A6100-E6E2-4C74-9986-0F4E0A06ECB3}" dt="2020-10-06T02:11:43.160" v="1162" actId="478"/>
            <ac:spMkLst>
              <pc:docMk/>
              <pc:sldMasterMk cId="4282237191" sldId="2147483696"/>
              <pc:sldLayoutMk cId="3840898177" sldId="2147483725"/>
              <ac:spMk id="26" creationId="{EB95E7E3-6F06-4185-9A17-A84133B463A5}"/>
            </ac:spMkLst>
          </pc:spChg>
          <pc:spChg chg="add del">
            <ac:chgData name="Katelyn Reczek" userId="8b90cbd9-4512-4289-a591-b7911c7d0d9d" providerId="ADAL" clId="{952A6100-E6E2-4C74-9986-0F4E0A06ECB3}" dt="2020-10-06T02:08:07.514" v="1130"/>
            <ac:spMkLst>
              <pc:docMk/>
              <pc:sldMasterMk cId="4282237191" sldId="2147483696"/>
              <pc:sldLayoutMk cId="3840898177" sldId="2147483725"/>
              <ac:spMk id="27" creationId="{B3230570-ABCE-4E40-A738-274FE2E8ADE1}"/>
            </ac:spMkLst>
          </pc:spChg>
          <pc:spChg chg="add del">
            <ac:chgData name="Katelyn Reczek" userId="8b90cbd9-4512-4289-a591-b7911c7d0d9d" providerId="ADAL" clId="{952A6100-E6E2-4C74-9986-0F4E0A06ECB3}" dt="2020-10-06T02:08:07.514" v="1130"/>
            <ac:spMkLst>
              <pc:docMk/>
              <pc:sldMasterMk cId="4282237191" sldId="2147483696"/>
              <pc:sldLayoutMk cId="3840898177" sldId="2147483725"/>
              <ac:spMk id="28" creationId="{F8A6422A-5960-4C27-975D-7F3917EAFFEF}"/>
            </ac:spMkLst>
          </pc:spChg>
          <pc:spChg chg="add mod">
            <ac:chgData name="Katelyn Reczek" userId="8b90cbd9-4512-4289-a591-b7911c7d0d9d" providerId="ADAL" clId="{952A6100-E6E2-4C74-9986-0F4E0A06ECB3}" dt="2020-10-08T14:38:06.027" v="4308" actId="14100"/>
            <ac:spMkLst>
              <pc:docMk/>
              <pc:sldMasterMk cId="4282237191" sldId="2147483696"/>
              <pc:sldLayoutMk cId="3840898177" sldId="2147483725"/>
              <ac:spMk id="29" creationId="{07935189-4900-4961-AD82-7618FB55E9AA}"/>
            </ac:spMkLst>
          </pc:spChg>
          <pc:spChg chg="add">
            <ac:chgData name="Katelyn Reczek" userId="8b90cbd9-4512-4289-a591-b7911c7d0d9d" providerId="ADAL" clId="{952A6100-E6E2-4C74-9986-0F4E0A06ECB3}" dt="2020-10-06T02:11:43.986" v="1163"/>
            <ac:spMkLst>
              <pc:docMk/>
              <pc:sldMasterMk cId="4282237191" sldId="2147483696"/>
              <pc:sldLayoutMk cId="3840898177" sldId="2147483725"/>
              <ac:spMk id="30" creationId="{09BED3FF-F2AF-4A88-91BB-942A106E69A7}"/>
            </ac:spMkLst>
          </pc:spChg>
          <pc:spChg chg="del">
            <ac:chgData name="Katelyn Reczek" userId="8b90cbd9-4512-4289-a591-b7911c7d0d9d" providerId="ADAL" clId="{952A6100-E6E2-4C74-9986-0F4E0A06ECB3}" dt="2020-10-06T01:16:21.004" v="743" actId="478"/>
            <ac:spMkLst>
              <pc:docMk/>
              <pc:sldMasterMk cId="4282237191" sldId="2147483696"/>
              <pc:sldLayoutMk cId="3840898177" sldId="2147483725"/>
              <ac:spMk id="31" creationId="{0A0C2249-3674-45DB-8388-F6605965A8F5}"/>
            </ac:spMkLst>
          </pc:spChg>
          <pc:spChg chg="del">
            <ac:chgData name="Katelyn Reczek" userId="8b90cbd9-4512-4289-a591-b7911c7d0d9d" providerId="ADAL" clId="{952A6100-E6E2-4C74-9986-0F4E0A06ECB3}" dt="2020-10-06T01:16:20.472" v="742" actId="478"/>
            <ac:spMkLst>
              <pc:docMk/>
              <pc:sldMasterMk cId="4282237191" sldId="2147483696"/>
              <pc:sldLayoutMk cId="3840898177" sldId="2147483725"/>
              <ac:spMk id="33" creationId="{E1DE86D5-2720-4943-AF60-3477A66A6D6F}"/>
            </ac:spMkLst>
          </pc:spChg>
          <pc:picChg chg="add del mod ord">
            <ac:chgData name="Katelyn Reczek" userId="8b90cbd9-4512-4289-a591-b7911c7d0d9d" providerId="ADAL" clId="{952A6100-E6E2-4C74-9986-0F4E0A06ECB3}" dt="2020-10-06T01:20:35.732" v="764" actId="478"/>
            <ac:picMkLst>
              <pc:docMk/>
              <pc:sldMasterMk cId="4282237191" sldId="2147483696"/>
              <pc:sldLayoutMk cId="3840898177" sldId="2147483725"/>
              <ac:picMk id="3" creationId="{695239EA-10C6-4A2B-867A-081E6739A796}"/>
            </ac:picMkLst>
          </pc:picChg>
          <pc:picChg chg="add del mod ord">
            <ac:chgData name="Katelyn Reczek" userId="8b90cbd9-4512-4289-a591-b7911c7d0d9d" providerId="ADAL" clId="{952A6100-E6E2-4C74-9986-0F4E0A06ECB3}" dt="2020-10-06T01:21:40.324" v="773" actId="478"/>
            <ac:picMkLst>
              <pc:docMk/>
              <pc:sldMasterMk cId="4282237191" sldId="2147483696"/>
              <pc:sldLayoutMk cId="3840898177" sldId="2147483725"/>
              <ac:picMk id="5" creationId="{CC5C3F7B-BA97-439E-90BC-BCB1AB05195D}"/>
            </ac:picMkLst>
          </pc:picChg>
          <pc:picChg chg="add del mod">
            <ac:chgData name="Katelyn Reczek" userId="8b90cbd9-4512-4289-a591-b7911c7d0d9d" providerId="ADAL" clId="{952A6100-E6E2-4C74-9986-0F4E0A06ECB3}" dt="2020-10-06T01:22:03.725" v="776" actId="478"/>
            <ac:picMkLst>
              <pc:docMk/>
              <pc:sldMasterMk cId="4282237191" sldId="2147483696"/>
              <pc:sldLayoutMk cId="3840898177" sldId="2147483725"/>
              <ac:picMk id="6" creationId="{31C520B1-FCC2-4C1E-A635-9354463A99C6}"/>
            </ac:picMkLst>
          </pc:picChg>
          <pc:picChg chg="add del">
            <ac:chgData name="Katelyn Reczek" userId="8b90cbd9-4512-4289-a591-b7911c7d0d9d" providerId="ADAL" clId="{952A6100-E6E2-4C74-9986-0F4E0A06ECB3}" dt="2020-10-06T01:22:26.926" v="778"/>
            <ac:picMkLst>
              <pc:docMk/>
              <pc:sldMasterMk cId="4282237191" sldId="2147483696"/>
              <pc:sldLayoutMk cId="3840898177" sldId="2147483725"/>
              <ac:picMk id="7" creationId="{F0CA711D-F2B0-4365-B750-7927C8DA38F9}"/>
            </ac:picMkLst>
          </pc:picChg>
          <pc:picChg chg="add del">
            <ac:chgData name="Katelyn Reczek" userId="8b90cbd9-4512-4289-a591-b7911c7d0d9d" providerId="ADAL" clId="{952A6100-E6E2-4C74-9986-0F4E0A06ECB3}" dt="2020-10-06T01:22:34.709" v="780"/>
            <ac:picMkLst>
              <pc:docMk/>
              <pc:sldMasterMk cId="4282237191" sldId="2147483696"/>
              <pc:sldLayoutMk cId="3840898177" sldId="2147483725"/>
              <ac:picMk id="8" creationId="{9E91D207-5AD4-436E-B333-ED94C700D610}"/>
            </ac:picMkLst>
          </pc:picChg>
          <pc:picChg chg="add mod ord">
            <ac:chgData name="Katelyn Reczek" userId="8b90cbd9-4512-4289-a591-b7911c7d0d9d" providerId="ADAL" clId="{952A6100-E6E2-4C74-9986-0F4E0A06ECB3}" dt="2020-10-09T20:20:35.799" v="4390" actId="207"/>
            <ac:picMkLst>
              <pc:docMk/>
              <pc:sldMasterMk cId="4282237191" sldId="2147483696"/>
              <pc:sldLayoutMk cId="3840898177" sldId="2147483725"/>
              <ac:picMk id="9" creationId="{C8A3C808-558B-4B23-B289-895EB081A1D8}"/>
            </ac:picMkLst>
          </pc:picChg>
          <pc:picChg chg="del mod">
            <ac:chgData name="Katelyn Reczek" userId="8b90cbd9-4512-4289-a591-b7911c7d0d9d" providerId="ADAL" clId="{952A6100-E6E2-4C74-9986-0F4E0A06ECB3}" dt="2020-10-06T01:16:13.709" v="740" actId="478"/>
            <ac:picMkLst>
              <pc:docMk/>
              <pc:sldMasterMk cId="4282237191" sldId="2147483696"/>
              <pc:sldLayoutMk cId="3840898177" sldId="2147483725"/>
              <ac:picMk id="12" creationId="{29CD80B1-4EB6-4CC6-896A-A434455B01C3}"/>
            </ac:picMkLst>
          </pc:picChg>
          <pc:picChg chg="add del">
            <ac:chgData name="Katelyn Reczek" userId="8b90cbd9-4512-4289-a591-b7911c7d0d9d" providerId="ADAL" clId="{952A6100-E6E2-4C74-9986-0F4E0A06ECB3}" dt="2020-10-08T04:45:20.077" v="3289"/>
            <ac:picMkLst>
              <pc:docMk/>
              <pc:sldMasterMk cId="4282237191" sldId="2147483696"/>
              <pc:sldLayoutMk cId="3840898177" sldId="2147483725"/>
              <ac:picMk id="15" creationId="{79EFDC3E-CEC3-48BD-8FA8-950E8C999C54}"/>
            </ac:picMkLst>
          </pc:picChg>
          <pc:cxnChg chg="del">
            <ac:chgData name="Katelyn Reczek" userId="8b90cbd9-4512-4289-a591-b7911c7d0d9d" providerId="ADAL" clId="{952A6100-E6E2-4C74-9986-0F4E0A06ECB3}" dt="2020-10-06T01:16:19.140" v="741" actId="478"/>
            <ac:cxnSpMkLst>
              <pc:docMk/>
              <pc:sldMasterMk cId="4282237191" sldId="2147483696"/>
              <pc:sldLayoutMk cId="3840898177" sldId="2147483725"/>
              <ac:cxnSpMk id="32" creationId="{762E9FE9-D39F-4A44-907E-6F638FFFA67B}"/>
            </ac:cxnSpMkLst>
          </pc:cxnChg>
        </pc:sldLayoutChg>
        <pc:sldLayoutChg chg="del">
          <pc:chgData name="Katelyn Reczek" userId="8b90cbd9-4512-4289-a591-b7911c7d0d9d" providerId="ADAL" clId="{952A6100-E6E2-4C74-9986-0F4E0A06ECB3}" dt="2020-10-06T01:27:51.163" v="851" actId="2696"/>
          <pc:sldLayoutMkLst>
            <pc:docMk/>
            <pc:sldMasterMk cId="4282237191" sldId="2147483696"/>
            <pc:sldLayoutMk cId="196087776" sldId="214748372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48:39.181" v="4747" actId="167"/>
          <pc:sldLayoutMkLst>
            <pc:docMk/>
            <pc:sldMasterMk cId="4282237191" sldId="2147483696"/>
            <pc:sldLayoutMk cId="3290801205" sldId="2147483726"/>
          </pc:sldLayoutMkLst>
          <pc:spChg chg="mod ord">
            <ac:chgData name="Katelyn Reczek" userId="8b90cbd9-4512-4289-a591-b7911c7d0d9d" providerId="ADAL" clId="{952A6100-E6E2-4C74-9986-0F4E0A06ECB3}" dt="2020-10-08T04:33:20.654" v="3112" actId="207"/>
            <ac:spMkLst>
              <pc:docMk/>
              <pc:sldMasterMk cId="4282237191" sldId="2147483696"/>
              <pc:sldLayoutMk cId="3290801205" sldId="2147483726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37.951" v="2628" actId="478"/>
            <ac:spMkLst>
              <pc:docMk/>
              <pc:sldMasterMk cId="4282237191" sldId="2147483696"/>
              <pc:sldLayoutMk cId="3290801205" sldId="2147483726"/>
              <ac:spMk id="15" creationId="{600B976D-39A7-4AB4-AE98-77DEA513705D}"/>
            </ac:spMkLst>
          </pc:spChg>
          <pc:spChg chg="del">
            <ac:chgData name="Katelyn Reczek" userId="8b90cbd9-4512-4289-a591-b7911c7d0d9d" providerId="ADAL" clId="{952A6100-E6E2-4C74-9986-0F4E0A06ECB3}" dt="2020-10-06T02:11:35.464" v="1159" actId="478"/>
            <ac:spMkLst>
              <pc:docMk/>
              <pc:sldMasterMk cId="4282237191" sldId="2147483696"/>
              <pc:sldLayoutMk cId="3290801205" sldId="2147483726"/>
              <ac:spMk id="16" creationId="{A2A20FA5-D1EE-444C-A36E-80C59BE4C1EF}"/>
            </ac:spMkLst>
          </pc:spChg>
          <pc:spChg chg="add ord">
            <ac:chgData name="Katelyn Reczek" userId="8b90cbd9-4512-4289-a591-b7911c7d0d9d" providerId="ADAL" clId="{952A6100-E6E2-4C74-9986-0F4E0A06ECB3}" dt="2020-10-13T15:26:47.522" v="4508" actId="167"/>
            <ac:spMkLst>
              <pc:docMk/>
              <pc:sldMasterMk cId="4282237191" sldId="2147483696"/>
              <pc:sldLayoutMk cId="3290801205" sldId="2147483726"/>
              <ac:spMk id="16" creationId="{D1514FA7-8840-4211-B8B8-7D2ED7DAA973}"/>
            </ac:spMkLst>
          </pc:spChg>
          <pc:spChg chg="add del mod">
            <ac:chgData name="Katelyn Reczek" userId="8b90cbd9-4512-4289-a591-b7911c7d0d9d" providerId="ADAL" clId="{952A6100-E6E2-4C74-9986-0F4E0A06ECB3}" dt="2020-10-08T04:33:14.292" v="3109" actId="478"/>
            <ac:spMkLst>
              <pc:docMk/>
              <pc:sldMasterMk cId="4282237191" sldId="2147483696"/>
              <pc:sldLayoutMk cId="3290801205" sldId="2147483726"/>
              <ac:spMk id="17" creationId="{7A35ED09-C9FA-487C-B431-E6874D4DFCB6}"/>
            </ac:spMkLst>
          </pc:spChg>
          <pc:spChg chg="add del mod">
            <ac:chgData name="Katelyn Reczek" userId="8b90cbd9-4512-4289-a591-b7911c7d0d9d" providerId="ADAL" clId="{952A6100-E6E2-4C74-9986-0F4E0A06ECB3}" dt="2020-10-06T01:43:34.933" v="994" actId="478"/>
            <ac:spMkLst>
              <pc:docMk/>
              <pc:sldMasterMk cId="4282237191" sldId="2147483696"/>
              <pc:sldLayoutMk cId="3290801205" sldId="2147483726"/>
              <ac:spMk id="18" creationId="{E00FB4FE-AC18-4E11-8FAD-5146308C3694}"/>
            </ac:spMkLst>
          </pc:spChg>
          <pc:spChg chg="del mod">
            <ac:chgData name="Katelyn Reczek" userId="8b90cbd9-4512-4289-a591-b7911c7d0d9d" providerId="ADAL" clId="{952A6100-E6E2-4C74-9986-0F4E0A06ECB3}" dt="2020-10-08T05:38:31.253" v="3774" actId="478"/>
            <ac:spMkLst>
              <pc:docMk/>
              <pc:sldMasterMk cId="4282237191" sldId="2147483696"/>
              <pc:sldLayoutMk cId="3290801205" sldId="2147483726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8T04:57:24.560" v="3374" actId="478"/>
            <ac:spMkLst>
              <pc:docMk/>
              <pc:sldMasterMk cId="4282237191" sldId="2147483696"/>
              <pc:sldLayoutMk cId="3290801205" sldId="2147483726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2:11:34.617" v="1158" actId="478"/>
            <ac:spMkLst>
              <pc:docMk/>
              <pc:sldMasterMk cId="4282237191" sldId="2147483696"/>
              <pc:sldLayoutMk cId="3290801205" sldId="2147483726"/>
              <ac:spMk id="21" creationId="{C6F99587-F8C1-4782-8D47-8B1ED8AF4DE9}"/>
            </ac:spMkLst>
          </pc:spChg>
          <pc:spChg chg="add del mod">
            <ac:chgData name="Katelyn Reczek" userId="8b90cbd9-4512-4289-a591-b7911c7d0d9d" providerId="ADAL" clId="{952A6100-E6E2-4C74-9986-0F4E0A06ECB3}" dt="2020-10-08T14:37:53.818" v="4307" actId="14100"/>
            <ac:spMkLst>
              <pc:docMk/>
              <pc:sldMasterMk cId="4282237191" sldId="2147483696"/>
              <pc:sldLayoutMk cId="3290801205" sldId="2147483726"/>
              <ac:spMk id="22" creationId="{ACD7D4AA-5D16-4045-80E0-7B082BC301C3}"/>
            </ac:spMkLst>
          </pc:spChg>
          <pc:spChg chg="add del mod">
            <ac:chgData name="Katelyn Reczek" userId="8b90cbd9-4512-4289-a591-b7911c7d0d9d" providerId="ADAL" clId="{952A6100-E6E2-4C74-9986-0F4E0A06ECB3}" dt="2020-10-07T01:41:23.408" v="2095" actId="478"/>
            <ac:spMkLst>
              <pc:docMk/>
              <pc:sldMasterMk cId="4282237191" sldId="2147483696"/>
              <pc:sldLayoutMk cId="3290801205" sldId="2147483726"/>
              <ac:spMk id="23" creationId="{86E4CB4F-744D-4457-9DBA-A29D212B92D7}"/>
            </ac:spMkLst>
          </pc:spChg>
          <pc:spChg chg="add ord">
            <ac:chgData name="Katelyn Reczek" userId="8b90cbd9-4512-4289-a591-b7911c7d0d9d" providerId="ADAL" clId="{952A6100-E6E2-4C74-9986-0F4E0A06ECB3}" dt="2020-10-13T21:48:35.768" v="4746" actId="167"/>
            <ac:spMkLst>
              <pc:docMk/>
              <pc:sldMasterMk cId="4282237191" sldId="2147483696"/>
              <pc:sldLayoutMk cId="3290801205" sldId="2147483726"/>
              <ac:spMk id="28" creationId="{E1494313-AD4B-47EC-A3F9-C3044D6104F2}"/>
            </ac:spMkLst>
          </pc:spChg>
          <pc:spChg chg="add del ord">
            <ac:chgData name="Katelyn Reczek" userId="8b90cbd9-4512-4289-a591-b7911c7d0d9d" providerId="ADAL" clId="{952A6100-E6E2-4C74-9986-0F4E0A06ECB3}" dt="2020-10-08T04:35:44.180" v="3126" actId="478"/>
            <ac:spMkLst>
              <pc:docMk/>
              <pc:sldMasterMk cId="4282237191" sldId="2147483696"/>
              <pc:sldLayoutMk cId="3290801205" sldId="2147483726"/>
              <ac:spMk id="30" creationId="{12EF7259-8660-41E5-93AF-205FF3FA508E}"/>
            </ac:spMkLst>
          </pc:spChg>
          <pc:spChg chg="del mod">
            <ac:chgData name="Katelyn Reczek" userId="8b90cbd9-4512-4289-a591-b7911c7d0d9d" providerId="ADAL" clId="{952A6100-E6E2-4C74-9986-0F4E0A06ECB3}" dt="2020-10-07T15:06:40.887" v="2605" actId="478"/>
            <ac:spMkLst>
              <pc:docMk/>
              <pc:sldMasterMk cId="4282237191" sldId="2147483696"/>
              <pc:sldLayoutMk cId="3290801205" sldId="2147483726"/>
              <ac:spMk id="31" creationId="{0A0C2249-3674-45DB-8388-F6605965A8F5}"/>
            </ac:spMkLst>
          </pc:spChg>
          <pc:spChg chg="add del ord">
            <ac:chgData name="Katelyn Reczek" userId="8b90cbd9-4512-4289-a591-b7911c7d0d9d" providerId="ADAL" clId="{952A6100-E6E2-4C74-9986-0F4E0A06ECB3}" dt="2020-10-13T15:26:41.334" v="4506" actId="478"/>
            <ac:spMkLst>
              <pc:docMk/>
              <pc:sldMasterMk cId="4282237191" sldId="2147483696"/>
              <pc:sldLayoutMk cId="3290801205" sldId="2147483726"/>
              <ac:spMk id="31" creationId="{1E134995-A64F-41C8-AF38-16E7013A9A8A}"/>
            </ac:spMkLst>
          </pc:spChg>
          <pc:spChg chg="del mod">
            <ac:chgData name="Katelyn Reczek" userId="8b90cbd9-4512-4289-a591-b7911c7d0d9d" providerId="ADAL" clId="{952A6100-E6E2-4C74-9986-0F4E0A06ECB3}" dt="2020-10-07T15:06:39.202" v="2604" actId="478"/>
            <ac:spMkLst>
              <pc:docMk/>
              <pc:sldMasterMk cId="4282237191" sldId="2147483696"/>
              <pc:sldLayoutMk cId="3290801205" sldId="2147483726"/>
              <ac:spMk id="33" creationId="{E1DE86D5-2720-4943-AF60-3477A66A6D6F}"/>
            </ac:spMkLst>
          </pc:spChg>
          <pc:spChg chg="add del mod">
            <ac:chgData name="Katelyn Reczek" userId="8b90cbd9-4512-4289-a591-b7911c7d0d9d" providerId="ADAL" clId="{952A6100-E6E2-4C74-9986-0F4E0A06ECB3}" dt="2020-10-08T04:57:51.212" v="3379" actId="478"/>
            <ac:spMkLst>
              <pc:docMk/>
              <pc:sldMasterMk cId="4282237191" sldId="2147483696"/>
              <pc:sldLayoutMk cId="3290801205" sldId="2147483726"/>
              <ac:spMk id="37" creationId="{A3239E57-2045-49BD-8EE0-C218EB7173B3}"/>
            </ac:spMkLst>
          </pc:spChg>
          <pc:spChg chg="add">
            <ac:chgData name="Katelyn Reczek" userId="8b90cbd9-4512-4289-a591-b7911c7d0d9d" providerId="ADAL" clId="{952A6100-E6E2-4C74-9986-0F4E0A06ECB3}" dt="2020-10-08T04:57:51.625" v="3380"/>
            <ac:spMkLst>
              <pc:docMk/>
              <pc:sldMasterMk cId="4282237191" sldId="2147483696"/>
              <pc:sldLayoutMk cId="3290801205" sldId="2147483726"/>
              <ac:spMk id="44" creationId="{37EB2A1D-D9D0-418B-B81B-05C9C43FC9A2}"/>
            </ac:spMkLst>
          </pc:spChg>
          <pc:spChg chg="add">
            <ac:chgData name="Katelyn Reczek" userId="8b90cbd9-4512-4289-a591-b7911c7d0d9d" providerId="ADAL" clId="{952A6100-E6E2-4C74-9986-0F4E0A06ECB3}" dt="2020-10-08T05:38:31.741" v="3775"/>
            <ac:spMkLst>
              <pc:docMk/>
              <pc:sldMasterMk cId="4282237191" sldId="2147483696"/>
              <pc:sldLayoutMk cId="3290801205" sldId="2147483726"/>
              <ac:spMk id="45" creationId="{8641B41F-6A51-4D5E-A7A8-7BF6BE70F81C}"/>
            </ac:spMkLst>
          </pc:spChg>
          <pc:grpChg chg="add mod">
            <ac:chgData name="Katelyn Reczek" userId="8b90cbd9-4512-4289-a591-b7911c7d0d9d" providerId="ADAL" clId="{952A6100-E6E2-4C74-9986-0F4E0A06ECB3}" dt="2020-10-07T01:45:12.576" v="2128" actId="164"/>
            <ac:grpSpMkLst>
              <pc:docMk/>
              <pc:sldMasterMk cId="4282237191" sldId="2147483696"/>
              <pc:sldLayoutMk cId="3290801205" sldId="2147483726"/>
              <ac:grpSpMk id="3" creationId="{FEEF7CDE-849E-48B5-939B-30B40B0A759B}"/>
            </ac:grpSpMkLst>
          </pc:grpChg>
          <pc:grpChg chg="add del mod">
            <ac:chgData name="Katelyn Reczek" userId="8b90cbd9-4512-4289-a591-b7911c7d0d9d" providerId="ADAL" clId="{952A6100-E6E2-4C74-9986-0F4E0A06ECB3}" dt="2020-10-08T04:33:26.005" v="3113" actId="478"/>
            <ac:grpSpMkLst>
              <pc:docMk/>
              <pc:sldMasterMk cId="4282237191" sldId="2147483696"/>
              <pc:sldLayoutMk cId="3290801205" sldId="2147483726"/>
              <ac:grpSpMk id="16" creationId="{642DA978-48F5-4A28-A1FD-6A62704A57EF}"/>
            </ac:grpSpMkLst>
          </pc:grpChg>
          <pc:grpChg chg="add del mod">
            <ac:chgData name="Katelyn Reczek" userId="8b90cbd9-4512-4289-a591-b7911c7d0d9d" providerId="ADAL" clId="{952A6100-E6E2-4C74-9986-0F4E0A06ECB3}" dt="2020-10-08T04:56:56.164" v="3372" actId="478"/>
            <ac:grpSpMkLst>
              <pc:docMk/>
              <pc:sldMasterMk cId="4282237191" sldId="2147483696"/>
              <pc:sldLayoutMk cId="3290801205" sldId="2147483726"/>
              <ac:grpSpMk id="24" creationId="{3662FAFB-2CB5-48B2-B6D8-AFEBF2F11A1B}"/>
            </ac:grpSpMkLst>
          </pc:grpChg>
          <pc:grpChg chg="add del">
            <ac:chgData name="Katelyn Reczek" userId="8b90cbd9-4512-4289-a591-b7911c7d0d9d" providerId="ADAL" clId="{952A6100-E6E2-4C74-9986-0F4E0A06ECB3}" dt="2020-10-08T04:57:26.276" v="3375" actId="478"/>
            <ac:grpSpMkLst>
              <pc:docMk/>
              <pc:sldMasterMk cId="4282237191" sldId="2147483696"/>
              <pc:sldLayoutMk cId="3290801205" sldId="2147483726"/>
              <ac:grpSpMk id="34" creationId="{CE659ADB-3253-4D35-92BE-200BB5039571}"/>
            </ac:grpSpMkLst>
          </pc:grpChg>
          <pc:grpChg chg="add del">
            <ac:chgData name="Katelyn Reczek" userId="8b90cbd9-4512-4289-a591-b7911c7d0d9d" providerId="ADAL" clId="{952A6100-E6E2-4C74-9986-0F4E0A06ECB3}" dt="2020-10-08T04:57:49.629" v="3378" actId="478"/>
            <ac:grpSpMkLst>
              <pc:docMk/>
              <pc:sldMasterMk cId="4282237191" sldId="2147483696"/>
              <pc:sldLayoutMk cId="3290801205" sldId="2147483726"/>
              <ac:grpSpMk id="38" creationId="{7DAEBFF5-302B-456D-A637-B5BA17CC064D}"/>
            </ac:grpSpMkLst>
          </pc:grpChg>
          <pc:grpChg chg="add">
            <ac:chgData name="Katelyn Reczek" userId="8b90cbd9-4512-4289-a591-b7911c7d0d9d" providerId="ADAL" clId="{952A6100-E6E2-4C74-9986-0F4E0A06ECB3}" dt="2020-10-08T04:57:51.625" v="3380"/>
            <ac:grpSpMkLst>
              <pc:docMk/>
              <pc:sldMasterMk cId="4282237191" sldId="2147483696"/>
              <pc:sldLayoutMk cId="3290801205" sldId="2147483726"/>
              <ac:grpSpMk id="41" creationId="{2508584E-E327-478C-906B-CE98A2C2420C}"/>
            </ac:grpSpMkLst>
          </pc:grpChg>
          <pc:picChg chg="add del mod">
            <ac:chgData name="Katelyn Reczek" userId="8b90cbd9-4512-4289-a591-b7911c7d0d9d" providerId="ADAL" clId="{952A6100-E6E2-4C74-9986-0F4E0A06ECB3}" dt="2020-10-08T14:29:42.210" v="4294" actId="478"/>
            <ac:picMkLst>
              <pc:docMk/>
              <pc:sldMasterMk cId="4282237191" sldId="2147483696"/>
              <pc:sldLayoutMk cId="3290801205" sldId="2147483726"/>
              <ac:picMk id="2" creationId="{97DEB4B3-A424-4C4D-BFA6-549C4D4325A8}"/>
            </ac:picMkLst>
          </pc:picChg>
          <pc:picChg chg="add del mod">
            <ac:chgData name="Katelyn Reczek" userId="8b90cbd9-4512-4289-a591-b7911c7d0d9d" providerId="ADAL" clId="{952A6100-E6E2-4C74-9986-0F4E0A06ECB3}" dt="2020-10-08T14:28:03.363" v="4279" actId="478"/>
            <ac:picMkLst>
              <pc:docMk/>
              <pc:sldMasterMk cId="4282237191" sldId="2147483696"/>
              <pc:sldLayoutMk cId="3290801205" sldId="2147483726"/>
              <ac:picMk id="4" creationId="{8CE65C36-B6D0-4164-8B3E-00837AD79C71}"/>
            </ac:picMkLst>
          </pc:picChg>
          <pc:picChg chg="add del mod">
            <ac:chgData name="Katelyn Reczek" userId="8b90cbd9-4512-4289-a591-b7911c7d0d9d" providerId="ADAL" clId="{952A6100-E6E2-4C74-9986-0F4E0A06ECB3}" dt="2020-10-08T14:28:52.963" v="4287" actId="478"/>
            <ac:picMkLst>
              <pc:docMk/>
              <pc:sldMasterMk cId="4282237191" sldId="2147483696"/>
              <pc:sldLayoutMk cId="3290801205" sldId="2147483726"/>
              <ac:picMk id="6" creationId="{9F80C96D-B723-4E11-9EDA-FC626CEDE12A}"/>
            </ac:picMkLst>
          </pc:picChg>
          <pc:picChg chg="add del mod">
            <ac:chgData name="Katelyn Reczek" userId="8b90cbd9-4512-4289-a591-b7911c7d0d9d" providerId="ADAL" clId="{952A6100-E6E2-4C74-9986-0F4E0A06ECB3}" dt="2020-10-08T14:29:27.376" v="4293"/>
            <ac:picMkLst>
              <pc:docMk/>
              <pc:sldMasterMk cId="4282237191" sldId="2147483696"/>
              <pc:sldLayoutMk cId="3290801205" sldId="2147483726"/>
              <ac:picMk id="8" creationId="{7D264EFF-8BD9-47DC-9978-FB2C7FCF0671}"/>
            </ac:picMkLst>
          </pc:picChg>
          <pc:picChg chg="del">
            <ac:chgData name="Katelyn Reczek" userId="8b90cbd9-4512-4289-a591-b7911c7d0d9d" providerId="ADAL" clId="{952A6100-E6E2-4C74-9986-0F4E0A06ECB3}" dt="2020-10-06T01:33:29.719" v="894" actId="478"/>
            <ac:picMkLst>
              <pc:docMk/>
              <pc:sldMasterMk cId="4282237191" sldId="2147483696"/>
              <pc:sldLayoutMk cId="3290801205" sldId="2147483726"/>
              <ac:picMk id="12" creationId="{29CD80B1-4EB6-4CC6-896A-A434455B01C3}"/>
            </ac:picMkLst>
          </pc:picChg>
          <pc:picChg chg="add del mod">
            <ac:chgData name="Katelyn Reczek" userId="8b90cbd9-4512-4289-a591-b7911c7d0d9d" providerId="ADAL" clId="{952A6100-E6E2-4C74-9986-0F4E0A06ECB3}" dt="2020-10-07T01:45:16.190" v="2136"/>
            <ac:picMkLst>
              <pc:docMk/>
              <pc:sldMasterMk cId="4282237191" sldId="2147483696"/>
              <pc:sldLayoutMk cId="3290801205" sldId="2147483726"/>
              <ac:picMk id="24" creationId="{299BA524-F751-4445-9A84-EE4350A794AA}"/>
            </ac:picMkLst>
          </pc:picChg>
          <pc:picChg chg="add mod">
            <ac:chgData name="Katelyn Reczek" userId="8b90cbd9-4512-4289-a591-b7911c7d0d9d" providerId="ADAL" clId="{952A6100-E6E2-4C74-9986-0F4E0A06ECB3}" dt="2020-10-08T14:30:22.931" v="4298" actId="1076"/>
            <ac:picMkLst>
              <pc:docMk/>
              <pc:sldMasterMk cId="4282237191" sldId="2147483696"/>
              <pc:sldLayoutMk cId="3290801205" sldId="2147483726"/>
              <ac:picMk id="24" creationId="{2B472AF7-B464-4772-9CC7-EAB82D3534C1}"/>
            </ac:picMkLst>
          </pc:picChg>
          <pc:picChg chg="add del mod">
            <ac:chgData name="Katelyn Reczek" userId="8b90cbd9-4512-4289-a591-b7911c7d0d9d" providerId="ADAL" clId="{952A6100-E6E2-4C74-9986-0F4E0A06ECB3}" dt="2020-10-06T02:34:57.508" v="1311" actId="478"/>
            <ac:picMkLst>
              <pc:docMk/>
              <pc:sldMasterMk cId="4282237191" sldId="2147483696"/>
              <pc:sldLayoutMk cId="3290801205" sldId="2147483726"/>
              <ac:picMk id="24" creationId="{3D55C569-CF43-4A18-9E7D-D595B0A4D698}"/>
            </ac:picMkLst>
          </pc:picChg>
          <pc:picChg chg="add del mod">
            <ac:chgData name="Katelyn Reczek" userId="8b90cbd9-4512-4289-a591-b7911c7d0d9d" providerId="ADAL" clId="{952A6100-E6E2-4C74-9986-0F4E0A06ECB3}" dt="2020-10-08T04:28:46.125" v="3078" actId="478"/>
            <ac:picMkLst>
              <pc:docMk/>
              <pc:sldMasterMk cId="4282237191" sldId="2147483696"/>
              <pc:sldLayoutMk cId="3290801205" sldId="2147483726"/>
              <ac:picMk id="29" creationId="{457E73DB-5320-45D2-A19C-916A908E072D}"/>
            </ac:picMkLst>
          </pc:picChg>
          <pc:picChg chg="add del mod">
            <ac:chgData name="Katelyn Reczek" userId="8b90cbd9-4512-4289-a591-b7911c7d0d9d" providerId="ADAL" clId="{952A6100-E6E2-4C74-9986-0F4E0A06ECB3}" dt="2020-10-08T04:38:41.079" v="3167" actId="478"/>
            <ac:picMkLst>
              <pc:docMk/>
              <pc:sldMasterMk cId="4282237191" sldId="2147483696"/>
              <pc:sldLayoutMk cId="3290801205" sldId="2147483726"/>
              <ac:picMk id="32" creationId="{A0AFACF7-DD9C-4145-97DF-61DB06FFDDA4}"/>
            </ac:picMkLst>
          </pc:picChg>
          <pc:picChg chg="add mod ord">
            <ac:chgData name="Katelyn Reczek" userId="8b90cbd9-4512-4289-a591-b7911c7d0d9d" providerId="ADAL" clId="{952A6100-E6E2-4C74-9986-0F4E0A06ECB3}" dt="2020-10-13T21:48:39.181" v="4747" actId="167"/>
            <ac:picMkLst>
              <pc:docMk/>
              <pc:sldMasterMk cId="4282237191" sldId="2147483696"/>
              <pc:sldLayoutMk cId="3290801205" sldId="2147483726"/>
              <ac:picMk id="33" creationId="{BA490D25-5019-434A-890E-8A33E1EB0295}"/>
            </ac:picMkLst>
          </pc:picChg>
          <pc:picChg chg="del mod">
            <ac:chgData name="Katelyn Reczek" userId="8b90cbd9-4512-4289-a591-b7911c7d0d9d" providerId="ADAL" clId="{952A6100-E6E2-4C74-9986-0F4E0A06ECB3}" dt="2020-10-06T02:32:29.572" v="1310" actId="478"/>
            <ac:picMkLst>
              <pc:docMk/>
              <pc:sldMasterMk cId="4282237191" sldId="2147483696"/>
              <pc:sldLayoutMk cId="3290801205" sldId="2147483726"/>
              <ac:picMk id="34" creationId="{A1A3D8CD-EB0F-4B56-B25B-9FAA5E1037BE}"/>
            </ac:picMkLst>
          </pc:picChg>
          <pc:cxnChg chg="add del mod">
            <ac:chgData name="Katelyn Reczek" userId="8b90cbd9-4512-4289-a591-b7911c7d0d9d" providerId="ADAL" clId="{952A6100-E6E2-4C74-9986-0F4E0A06ECB3}" dt="2020-10-07T15:06:37.478" v="2603" actId="478"/>
            <ac:cxnSpMkLst>
              <pc:docMk/>
              <pc:sldMasterMk cId="4282237191" sldId="2147483696"/>
              <pc:sldLayoutMk cId="3290801205" sldId="2147483726"/>
              <ac:cxnSpMk id="32" creationId="{762E9FE9-D39F-4A44-907E-6F638FFFA67B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4:26.614" v="4796"/>
          <pc:sldLayoutMkLst>
            <pc:docMk/>
            <pc:sldMasterMk cId="4282237191" sldId="2147483696"/>
            <pc:sldLayoutMk cId="409528841" sldId="2147483727"/>
          </pc:sldLayoutMkLst>
          <pc:spChg chg="del">
            <ac:chgData name="Katelyn Reczek" userId="8b90cbd9-4512-4289-a591-b7911c7d0d9d" providerId="ADAL" clId="{952A6100-E6E2-4C74-9986-0F4E0A06ECB3}" dt="2020-10-06T01:51:51.872" v="998" actId="478"/>
            <ac:spMkLst>
              <pc:docMk/>
              <pc:sldMasterMk cId="4282237191" sldId="2147483696"/>
              <pc:sldLayoutMk cId="409528841" sldId="2147483727"/>
              <ac:spMk id="10" creationId="{6C0AAA0F-6123-4CBC-AB70-E5F2B00CFD7E}"/>
            </ac:spMkLst>
          </pc:spChg>
          <pc:spChg chg="mod">
            <ac:chgData name="Katelyn Reczek" userId="8b90cbd9-4512-4289-a591-b7911c7d0d9d" providerId="ADAL" clId="{952A6100-E6E2-4C74-9986-0F4E0A06ECB3}" dt="2020-10-08T04:33:07.934" v="3108" actId="207"/>
            <ac:spMkLst>
              <pc:docMk/>
              <pc:sldMasterMk cId="4282237191" sldId="2147483696"/>
              <pc:sldLayoutMk cId="409528841" sldId="2147483727"/>
              <ac:spMk id="13" creationId="{798829AB-D3CF-43A1-828C-0E4AE31CE346}"/>
            </ac:spMkLst>
          </pc:spChg>
          <pc:spChg chg="add del ord">
            <ac:chgData name="Katelyn Reczek" userId="8b90cbd9-4512-4289-a591-b7911c7d0d9d" providerId="ADAL" clId="{952A6100-E6E2-4C74-9986-0F4E0A06ECB3}" dt="2020-10-07T15:13:25.100" v="2622" actId="478"/>
            <ac:spMkLst>
              <pc:docMk/>
              <pc:sldMasterMk cId="4282237191" sldId="2147483696"/>
              <pc:sldLayoutMk cId="409528841" sldId="2147483727"/>
              <ac:spMk id="15" creationId="{1AEE00C9-6B8B-4138-8BF5-B4ADD73FEA1D}"/>
            </ac:spMkLst>
          </pc:spChg>
          <pc:spChg chg="add del mod ord">
            <ac:chgData name="Katelyn Reczek" userId="8b90cbd9-4512-4289-a591-b7911c7d0d9d" providerId="ADAL" clId="{952A6100-E6E2-4C74-9986-0F4E0A06ECB3}" dt="2020-10-08T04:32:56.053" v="3105" actId="478"/>
            <ac:spMkLst>
              <pc:docMk/>
              <pc:sldMasterMk cId="4282237191" sldId="2147483696"/>
              <pc:sldLayoutMk cId="409528841" sldId="2147483727"/>
              <ac:spMk id="15" creationId="{60B5E79F-7543-4F0D-ACD0-C26B39B65600}"/>
            </ac:spMkLst>
          </pc:spChg>
          <pc:spChg chg="add del">
            <ac:chgData name="Katelyn Reczek" userId="8b90cbd9-4512-4289-a591-b7911c7d0d9d" providerId="ADAL" clId="{952A6100-E6E2-4C74-9986-0F4E0A06ECB3}" dt="2020-10-06T02:11:23.818" v="1153" actId="478"/>
            <ac:spMkLst>
              <pc:docMk/>
              <pc:sldMasterMk cId="4282237191" sldId="2147483696"/>
              <pc:sldLayoutMk cId="409528841" sldId="2147483727"/>
              <ac:spMk id="16" creationId="{ABC546DC-4922-4FB6-997C-BC830CE128B3}"/>
            </ac:spMkLst>
          </pc:spChg>
          <pc:spChg chg="add mod">
            <ac:chgData name="Katelyn Reczek" userId="8b90cbd9-4512-4289-a591-b7911c7d0d9d" providerId="ADAL" clId="{952A6100-E6E2-4C74-9986-0F4E0A06ECB3}" dt="2020-10-07T18:56:07.318" v="2706" actId="14100"/>
            <ac:spMkLst>
              <pc:docMk/>
              <pc:sldMasterMk cId="4282237191" sldId="2147483696"/>
              <pc:sldLayoutMk cId="409528841" sldId="2147483727"/>
              <ac:spMk id="16" creationId="{D25C7909-26D2-4D76-8F9D-72009F3E14AB}"/>
            </ac:spMkLst>
          </pc:spChg>
          <pc:spChg chg="del">
            <ac:chgData name="Katelyn Reczek" userId="8b90cbd9-4512-4289-a591-b7911c7d0d9d" providerId="ADAL" clId="{952A6100-E6E2-4C74-9986-0F4E0A06ECB3}" dt="2020-10-06T01:51:20.495" v="995" actId="478"/>
            <ac:spMkLst>
              <pc:docMk/>
              <pc:sldMasterMk cId="4282237191" sldId="2147483696"/>
              <pc:sldLayoutMk cId="409528841" sldId="2147483727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7T18:55:09.965" v="2697" actId="478"/>
            <ac:spMkLst>
              <pc:docMk/>
              <pc:sldMasterMk cId="4282237191" sldId="2147483696"/>
              <pc:sldLayoutMk cId="409528841" sldId="2147483727"/>
              <ac:spMk id="17" creationId="{AC7AC9DB-0698-4630-93B6-1CE170A13D2B}"/>
            </ac:spMkLst>
          </pc:spChg>
          <pc:spChg chg="add mod ord">
            <ac:chgData name="Katelyn Reczek" userId="8b90cbd9-4512-4289-a591-b7911c7d0d9d" providerId="ADAL" clId="{952A6100-E6E2-4C74-9986-0F4E0A06ECB3}" dt="2020-10-08T04:33:51.147" v="3118" actId="14100"/>
            <ac:spMkLst>
              <pc:docMk/>
              <pc:sldMasterMk cId="4282237191" sldId="2147483696"/>
              <pc:sldLayoutMk cId="409528841" sldId="2147483727"/>
              <ac:spMk id="17" creationId="{C25B4E85-A0A0-4821-BA66-4BE753F519E6}"/>
            </ac:spMkLst>
          </pc:spChg>
          <pc:spChg chg="add del">
            <ac:chgData name="Katelyn Reczek" userId="8b90cbd9-4512-4289-a591-b7911c7d0d9d" providerId="ADAL" clId="{952A6100-E6E2-4C74-9986-0F4E0A06ECB3}" dt="2020-10-06T01:57:09.864" v="1046" actId="478"/>
            <ac:spMkLst>
              <pc:docMk/>
              <pc:sldMasterMk cId="4282237191" sldId="2147483696"/>
              <pc:sldLayoutMk cId="409528841" sldId="2147483727"/>
              <ac:spMk id="18" creationId="{F62DFF3A-77F2-4A9A-91DA-D4C70DD3BED8}"/>
            </ac:spMkLst>
          </pc:spChg>
          <pc:spChg chg="del mod">
            <ac:chgData name="Katelyn Reczek" userId="8b90cbd9-4512-4289-a591-b7911c7d0d9d" providerId="ADAL" clId="{952A6100-E6E2-4C74-9986-0F4E0A06ECB3}" dt="2020-10-06T23:00:37.138" v="1489" actId="478"/>
            <ac:spMkLst>
              <pc:docMk/>
              <pc:sldMasterMk cId="4282237191" sldId="2147483696"/>
              <pc:sldLayoutMk cId="409528841" sldId="2147483727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6T23:00:37.138" v="1489" actId="478"/>
            <ac:spMkLst>
              <pc:docMk/>
              <pc:sldMasterMk cId="4282237191" sldId="2147483696"/>
              <pc:sldLayoutMk cId="409528841" sldId="2147483727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2:11:23.818" v="1153" actId="478"/>
            <ac:spMkLst>
              <pc:docMk/>
              <pc:sldMasterMk cId="4282237191" sldId="2147483696"/>
              <pc:sldLayoutMk cId="409528841" sldId="2147483727"/>
              <ac:spMk id="22" creationId="{0DDC4467-AA76-4F7A-AF04-BC4FFD532FE6}"/>
            </ac:spMkLst>
          </pc:spChg>
          <pc:spChg chg="add del mod">
            <ac:chgData name="Katelyn Reczek" userId="8b90cbd9-4512-4289-a591-b7911c7d0d9d" providerId="ADAL" clId="{952A6100-E6E2-4C74-9986-0F4E0A06ECB3}" dt="2020-10-08T14:37:45.491" v="4305" actId="14100"/>
            <ac:spMkLst>
              <pc:docMk/>
              <pc:sldMasterMk cId="4282237191" sldId="2147483696"/>
              <pc:sldLayoutMk cId="409528841" sldId="2147483727"/>
              <ac:spMk id="23" creationId="{D3C4E146-D0B4-4F27-8A39-F15093F8D8D2}"/>
            </ac:spMkLst>
          </pc:spChg>
          <pc:spChg chg="add del mod">
            <ac:chgData name="Katelyn Reczek" userId="8b90cbd9-4512-4289-a591-b7911c7d0d9d" providerId="ADAL" clId="{952A6100-E6E2-4C74-9986-0F4E0A06ECB3}" dt="2020-10-07T01:41:23.363" v="2091" actId="478"/>
            <ac:spMkLst>
              <pc:docMk/>
              <pc:sldMasterMk cId="4282237191" sldId="2147483696"/>
              <pc:sldLayoutMk cId="409528841" sldId="2147483727"/>
              <ac:spMk id="24" creationId="{993919CC-35C7-4281-9602-C3BA3D57D249}"/>
            </ac:spMkLst>
          </pc:spChg>
          <pc:spChg chg="add ord">
            <ac:chgData name="Katelyn Reczek" userId="8b90cbd9-4512-4289-a591-b7911c7d0d9d" providerId="ADAL" clId="{952A6100-E6E2-4C74-9986-0F4E0A06ECB3}" dt="2020-10-08T04:56:16.885" v="3370" actId="167"/>
            <ac:spMkLst>
              <pc:docMk/>
              <pc:sldMasterMk cId="4282237191" sldId="2147483696"/>
              <pc:sldLayoutMk cId="409528841" sldId="2147483727"/>
              <ac:spMk id="29" creationId="{7AF2B68F-E97D-4D00-95FD-C566E8F8A713}"/>
            </ac:spMkLst>
          </pc:spChg>
          <pc:spChg chg="add mod">
            <ac:chgData name="Katelyn Reczek" userId="8b90cbd9-4512-4289-a591-b7911c7d0d9d" providerId="ADAL" clId="{952A6100-E6E2-4C74-9986-0F4E0A06ECB3}" dt="2020-10-07T18:55:29.559" v="2703" actId="14100"/>
            <ac:spMkLst>
              <pc:docMk/>
              <pc:sldMasterMk cId="4282237191" sldId="2147483696"/>
              <pc:sldLayoutMk cId="409528841" sldId="2147483727"/>
              <ac:spMk id="37" creationId="{3C0A44E3-C0DC-4B2F-AF32-A4E72E130F9E}"/>
            </ac:spMkLst>
          </pc:spChg>
          <pc:spChg chg="mod">
            <ac:chgData name="Katelyn Reczek" userId="8b90cbd9-4512-4289-a591-b7911c7d0d9d" providerId="ADAL" clId="{952A6100-E6E2-4C74-9986-0F4E0A06ECB3}" dt="2020-10-06T02:15:02.384" v="1206" actId="208"/>
            <ac:spMkLst>
              <pc:docMk/>
              <pc:sldMasterMk cId="4282237191" sldId="2147483696"/>
              <pc:sldLayoutMk cId="409528841" sldId="2147483727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5:02.384" v="1206" actId="208"/>
            <ac:spMkLst>
              <pc:docMk/>
              <pc:sldMasterMk cId="4282237191" sldId="2147483696"/>
              <pc:sldLayoutMk cId="409528841" sldId="2147483727"/>
              <ac:spMk id="43" creationId="{25DBF5FD-24D6-4B54-9D50-8D1BD97A8317}"/>
            </ac:spMkLst>
          </pc:spChg>
          <pc:grpChg chg="add del">
            <ac:chgData name="Katelyn Reczek" userId="8b90cbd9-4512-4289-a591-b7911c7d0d9d" providerId="ADAL" clId="{952A6100-E6E2-4C74-9986-0F4E0A06ECB3}" dt="2020-10-07T15:06:24.519" v="2597" actId="478"/>
            <ac:grpSpMkLst>
              <pc:docMk/>
              <pc:sldMasterMk cId="4282237191" sldId="2147483696"/>
              <pc:sldLayoutMk cId="409528841" sldId="2147483727"/>
              <ac:grpSpMk id="18" creationId="{3481AB40-AC0D-4614-9DAA-6B122BD61630}"/>
            </ac:grpSpMkLst>
          </pc:grpChg>
          <pc:grpChg chg="add del mod">
            <ac:chgData name="Katelyn Reczek" userId="8b90cbd9-4512-4289-a591-b7911c7d0d9d" providerId="ADAL" clId="{952A6100-E6E2-4C74-9986-0F4E0A06ECB3}" dt="2020-10-07T18:53:15.200" v="2681" actId="478"/>
            <ac:grpSpMkLst>
              <pc:docMk/>
              <pc:sldMasterMk cId="4282237191" sldId="2147483696"/>
              <pc:sldLayoutMk cId="409528841" sldId="2147483727"/>
              <ac:grpSpMk id="19" creationId="{B0F8E2B4-AE75-45A7-99F9-A3A8AE1B2487}"/>
            </ac:grpSpMkLst>
          </pc:grpChg>
          <pc:grpChg chg="add del">
            <ac:chgData name="Katelyn Reczek" userId="8b90cbd9-4512-4289-a591-b7911c7d0d9d" providerId="ADAL" clId="{952A6100-E6E2-4C74-9986-0F4E0A06ECB3}" dt="2020-10-07T18:54:03.372" v="2688" actId="478"/>
            <ac:grpSpMkLst>
              <pc:docMk/>
              <pc:sldMasterMk cId="4282237191" sldId="2147483696"/>
              <pc:sldLayoutMk cId="409528841" sldId="2147483727"/>
              <ac:grpSpMk id="31" creationId="{61BC8364-D1CA-4A0A-9581-87F56B398C58}"/>
            </ac:grpSpMkLst>
          </pc:grpChg>
          <pc:grpChg chg="add">
            <ac:chgData name="Katelyn Reczek" userId="8b90cbd9-4512-4289-a591-b7911c7d0d9d" providerId="ADAL" clId="{952A6100-E6E2-4C74-9986-0F4E0A06ECB3}" dt="2020-10-07T18:54:04.313" v="2689"/>
            <ac:grpSpMkLst>
              <pc:docMk/>
              <pc:sldMasterMk cId="4282237191" sldId="2147483696"/>
              <pc:sldLayoutMk cId="409528841" sldId="2147483727"/>
              <ac:grpSpMk id="34" creationId="{10015BDE-0D48-4CBB-8B00-A815AF5E3F40}"/>
            </ac:grpSpMkLst>
          </pc:grpChg>
          <pc:grpChg chg="del mod">
            <ac:chgData name="Katelyn Reczek" userId="8b90cbd9-4512-4289-a591-b7911c7d0d9d" providerId="ADAL" clId="{952A6100-E6E2-4C74-9986-0F4E0A06ECB3}" dt="2020-10-06T23:00:37.138" v="1489" actId="478"/>
            <ac:grpSpMkLst>
              <pc:docMk/>
              <pc:sldMasterMk cId="4282237191" sldId="2147483696"/>
              <pc:sldLayoutMk cId="409528841" sldId="2147483727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13T21:18:57.236" v="4644" actId="478"/>
            <ac:picMkLst>
              <pc:docMk/>
              <pc:sldMasterMk cId="4282237191" sldId="2147483696"/>
              <pc:sldLayoutMk cId="409528841" sldId="2147483727"/>
              <ac:picMk id="3" creationId="{A2DD82FC-7CFD-46A7-890C-B73F3C86E876}"/>
            </ac:picMkLst>
          </pc:picChg>
          <pc:picChg chg="add del mod">
            <ac:chgData name="Katelyn Reczek" userId="8b90cbd9-4512-4289-a591-b7911c7d0d9d" providerId="ADAL" clId="{952A6100-E6E2-4C74-9986-0F4E0A06ECB3}" dt="2020-10-06T02:58:28.335" v="1358"/>
            <ac:picMkLst>
              <pc:docMk/>
              <pc:sldMasterMk cId="4282237191" sldId="2147483696"/>
              <pc:sldLayoutMk cId="409528841" sldId="2147483727"/>
              <ac:picMk id="3" creationId="{CE292F2F-A012-4A99-A171-80F597E4E0D9}"/>
            </ac:picMkLst>
          </pc:picChg>
          <pc:picChg chg="add del mod">
            <ac:chgData name="Katelyn Reczek" userId="8b90cbd9-4512-4289-a591-b7911c7d0d9d" providerId="ADAL" clId="{952A6100-E6E2-4C74-9986-0F4E0A06ECB3}" dt="2020-10-13T21:19:29.919" v="4654"/>
            <ac:picMkLst>
              <pc:docMk/>
              <pc:sldMasterMk cId="4282237191" sldId="2147483696"/>
              <pc:sldLayoutMk cId="409528841" sldId="2147483727"/>
              <ac:picMk id="4" creationId="{61112970-6154-4571-A950-64031CC953E4}"/>
            </ac:picMkLst>
          </pc:picChg>
          <pc:picChg chg="add del mod ord">
            <ac:chgData name="Katelyn Reczek" userId="8b90cbd9-4512-4289-a591-b7911c7d0d9d" providerId="ADAL" clId="{952A6100-E6E2-4C74-9986-0F4E0A06ECB3}" dt="2020-10-06T02:38:44.873" v="1326" actId="478"/>
            <ac:picMkLst>
              <pc:docMk/>
              <pc:sldMasterMk cId="4282237191" sldId="2147483696"/>
              <pc:sldLayoutMk cId="409528841" sldId="2147483727"/>
              <ac:picMk id="4" creationId="{BEC281F2-0BF6-420F-BA0C-A999A14C2B11}"/>
            </ac:picMkLst>
          </pc:picChg>
          <pc:picChg chg="add del mod ord">
            <ac:chgData name="Katelyn Reczek" userId="8b90cbd9-4512-4289-a591-b7911c7d0d9d" providerId="ADAL" clId="{952A6100-E6E2-4C74-9986-0F4E0A06ECB3}" dt="2020-10-13T21:19:01.123" v="4646" actId="478"/>
            <ac:picMkLst>
              <pc:docMk/>
              <pc:sldMasterMk cId="4282237191" sldId="2147483696"/>
              <pc:sldLayoutMk cId="409528841" sldId="2147483727"/>
              <ac:picMk id="5" creationId="{18A235B8-C32A-4DEE-8CDB-2F4177B93940}"/>
            </ac:picMkLst>
          </pc:picChg>
          <pc:picChg chg="add del mod">
            <ac:chgData name="Katelyn Reczek" userId="8b90cbd9-4512-4289-a591-b7911c7d0d9d" providerId="ADAL" clId="{952A6100-E6E2-4C74-9986-0F4E0A06ECB3}" dt="2020-10-13T21:19:39.366" v="4659"/>
            <ac:picMkLst>
              <pc:docMk/>
              <pc:sldMasterMk cId="4282237191" sldId="2147483696"/>
              <pc:sldLayoutMk cId="409528841" sldId="2147483727"/>
              <ac:picMk id="7" creationId="{1753090D-43D5-4030-9CBE-284F56CA5E00}"/>
            </ac:picMkLst>
          </pc:picChg>
          <pc:picChg chg="add del mod ord">
            <ac:chgData name="Katelyn Reczek" userId="8b90cbd9-4512-4289-a591-b7911c7d0d9d" providerId="ADAL" clId="{952A6100-E6E2-4C74-9986-0F4E0A06ECB3}" dt="2020-10-13T21:40:44.030" v="4697"/>
            <ac:picMkLst>
              <pc:docMk/>
              <pc:sldMasterMk cId="4282237191" sldId="2147483696"/>
              <pc:sldLayoutMk cId="409528841" sldId="2147483727"/>
              <ac:picMk id="9" creationId="{D3B1E8E0-D710-4C0F-8F31-08190EBECA4C}"/>
            </ac:picMkLst>
          </pc:picChg>
          <pc:picChg chg="add">
            <ac:chgData name="Katelyn Reczek" userId="8b90cbd9-4512-4289-a591-b7911c7d0d9d" providerId="ADAL" clId="{952A6100-E6E2-4C74-9986-0F4E0A06ECB3}" dt="2020-10-13T21:19:37.977" v="4658"/>
            <ac:picMkLst>
              <pc:docMk/>
              <pc:sldMasterMk cId="4282237191" sldId="2147483696"/>
              <pc:sldLayoutMk cId="409528841" sldId="2147483727"/>
              <ac:picMk id="20" creationId="{D2A6A164-F411-4AC0-BAEE-D654EF47F020}"/>
            </ac:picMkLst>
          </pc:picChg>
          <pc:picChg chg="add del">
            <ac:chgData name="Katelyn Reczek" userId="8b90cbd9-4512-4289-a591-b7911c7d0d9d" providerId="ADAL" clId="{952A6100-E6E2-4C74-9986-0F4E0A06ECB3}" dt="2020-10-13T21:40:29.659" v="4695" actId="478"/>
            <ac:picMkLst>
              <pc:docMk/>
              <pc:sldMasterMk cId="4282237191" sldId="2147483696"/>
              <pc:sldLayoutMk cId="409528841" sldId="2147483727"/>
              <ac:picMk id="21" creationId="{4A7B21EB-06EE-4A3B-A929-CC493EC73A61}"/>
            </ac:picMkLst>
          </pc:picChg>
          <pc:picChg chg="add del mod">
            <ac:chgData name="Katelyn Reczek" userId="8b90cbd9-4512-4289-a591-b7911c7d0d9d" providerId="ADAL" clId="{952A6100-E6E2-4C74-9986-0F4E0A06ECB3}" dt="2020-10-08T14:20:45.491" v="4189" actId="478"/>
            <ac:picMkLst>
              <pc:docMk/>
              <pc:sldMasterMk cId="4282237191" sldId="2147483696"/>
              <pc:sldLayoutMk cId="409528841" sldId="2147483727"/>
              <ac:picMk id="21" creationId="{7ED952AF-078A-4E33-854A-066501295BC2}"/>
            </ac:picMkLst>
          </pc:picChg>
          <pc:picChg chg="add del mod">
            <ac:chgData name="Katelyn Reczek" userId="8b90cbd9-4512-4289-a591-b7911c7d0d9d" providerId="ADAL" clId="{952A6100-E6E2-4C74-9986-0F4E0A06ECB3}" dt="2020-10-13T21:20:29.215" v="4673"/>
            <ac:picMkLst>
              <pc:docMk/>
              <pc:sldMasterMk cId="4282237191" sldId="2147483696"/>
              <pc:sldLayoutMk cId="409528841" sldId="2147483727"/>
              <ac:picMk id="22" creationId="{9B5FDBD9-A9B2-4ACF-92B5-80AA03BEF037}"/>
            </ac:picMkLst>
          </pc:picChg>
          <pc:picChg chg="add del">
            <ac:chgData name="Katelyn Reczek" userId="8b90cbd9-4512-4289-a591-b7911c7d0d9d" providerId="ADAL" clId="{952A6100-E6E2-4C74-9986-0F4E0A06ECB3}" dt="2020-10-13T21:41:16.466" v="4703"/>
            <ac:picMkLst>
              <pc:docMk/>
              <pc:sldMasterMk cId="4282237191" sldId="2147483696"/>
              <pc:sldLayoutMk cId="409528841" sldId="2147483727"/>
              <ac:picMk id="25" creationId="{6AAA4D2F-E826-4B19-A94C-33CD1038676F}"/>
            </ac:picMkLst>
          </pc:picChg>
          <pc:picChg chg="add del mod ord">
            <ac:chgData name="Katelyn Reczek" userId="8b90cbd9-4512-4289-a591-b7911c7d0d9d" providerId="ADAL" clId="{952A6100-E6E2-4C74-9986-0F4E0A06ECB3}" dt="2020-10-06T02:29:34.617" v="1284"/>
            <ac:picMkLst>
              <pc:docMk/>
              <pc:sldMasterMk cId="4282237191" sldId="2147483696"/>
              <pc:sldLayoutMk cId="409528841" sldId="2147483727"/>
              <ac:picMk id="25" creationId="{FCB6BF5B-9E76-4574-A2ED-E0DDD395CFDB}"/>
            </ac:picMkLst>
          </pc:picChg>
          <pc:picChg chg="add del mod">
            <ac:chgData name="Katelyn Reczek" userId="8b90cbd9-4512-4289-a591-b7911c7d0d9d" providerId="ADAL" clId="{952A6100-E6E2-4C74-9986-0F4E0A06ECB3}" dt="2020-10-13T21:41:30.359" v="4707"/>
            <ac:picMkLst>
              <pc:docMk/>
              <pc:sldMasterMk cId="4282237191" sldId="2147483696"/>
              <pc:sldLayoutMk cId="409528841" sldId="2147483727"/>
              <ac:picMk id="26" creationId="{4C3F80AC-DC41-4E00-B6F9-6E818E84D52D}"/>
            </ac:picMkLst>
          </pc:picChg>
          <pc:picChg chg="add del mod">
            <ac:chgData name="Katelyn Reczek" userId="8b90cbd9-4512-4289-a591-b7911c7d0d9d" providerId="ADAL" clId="{952A6100-E6E2-4C74-9986-0F4E0A06ECB3}" dt="2020-10-06T02:38:43.423" v="1325"/>
            <ac:picMkLst>
              <pc:docMk/>
              <pc:sldMasterMk cId="4282237191" sldId="2147483696"/>
              <pc:sldLayoutMk cId="409528841" sldId="2147483727"/>
              <ac:picMk id="26" creationId="{9B5AC5B2-459B-444F-B20D-679D43668902}"/>
            </ac:picMkLst>
          </pc:picChg>
          <pc:picChg chg="add del">
            <ac:chgData name="Katelyn Reczek" userId="8b90cbd9-4512-4289-a591-b7911c7d0d9d" providerId="ADAL" clId="{952A6100-E6E2-4C74-9986-0F4E0A06ECB3}" dt="2020-10-06T02:58:43.437" v="1366" actId="478"/>
            <ac:picMkLst>
              <pc:docMk/>
              <pc:sldMasterMk cId="4282237191" sldId="2147483696"/>
              <pc:sldLayoutMk cId="409528841" sldId="2147483727"/>
              <ac:picMk id="27" creationId="{D0C2F933-1362-4586-B3E1-F9918529C3B1}"/>
            </ac:picMkLst>
          </pc:picChg>
          <pc:picChg chg="add del mod">
            <ac:chgData name="Katelyn Reczek" userId="8b90cbd9-4512-4289-a591-b7911c7d0d9d" providerId="ADAL" clId="{952A6100-E6E2-4C74-9986-0F4E0A06ECB3}" dt="2020-10-13T21:42:34.302" v="4723"/>
            <ac:picMkLst>
              <pc:docMk/>
              <pc:sldMasterMk cId="4282237191" sldId="2147483696"/>
              <pc:sldLayoutMk cId="409528841" sldId="2147483727"/>
              <ac:picMk id="27" creationId="{F6826ED7-D0B4-4B33-8F64-87BBFAC889E5}"/>
            </ac:picMkLst>
          </pc:picChg>
          <pc:picChg chg="add del ord">
            <ac:chgData name="Katelyn Reczek" userId="8b90cbd9-4512-4289-a591-b7911c7d0d9d" providerId="ADAL" clId="{952A6100-E6E2-4C74-9986-0F4E0A06ECB3}" dt="2020-10-13T21:54:26.614" v="4796"/>
            <ac:picMkLst>
              <pc:docMk/>
              <pc:sldMasterMk cId="4282237191" sldId="2147483696"/>
              <pc:sldLayoutMk cId="409528841" sldId="2147483727"/>
              <ac:picMk id="28" creationId="{6E147063-6CC8-43E2-AFE0-3A82D4F5A3FB}"/>
            </ac:picMkLst>
          </pc:picChg>
          <pc:picChg chg="add del">
            <ac:chgData name="Katelyn Reczek" userId="8b90cbd9-4512-4289-a591-b7911c7d0d9d" providerId="ADAL" clId="{952A6100-E6E2-4C74-9986-0F4E0A06ECB3}" dt="2020-10-06T02:58:32.878" v="1361"/>
            <ac:picMkLst>
              <pc:docMk/>
              <pc:sldMasterMk cId="4282237191" sldId="2147483696"/>
              <pc:sldLayoutMk cId="409528841" sldId="2147483727"/>
              <ac:picMk id="28" creationId="{A04C771F-4B4F-4309-B661-D85A99C7BEDB}"/>
            </ac:picMkLst>
          </pc:picChg>
          <pc:picChg chg="add del mod">
            <ac:chgData name="Katelyn Reczek" userId="8b90cbd9-4512-4289-a591-b7911c7d0d9d" providerId="ADAL" clId="{952A6100-E6E2-4C74-9986-0F4E0A06ECB3}" dt="2020-10-06T02:58:41.088" v="1365"/>
            <ac:picMkLst>
              <pc:docMk/>
              <pc:sldMasterMk cId="4282237191" sldId="2147483696"/>
              <pc:sldLayoutMk cId="409528841" sldId="2147483727"/>
              <ac:picMk id="29" creationId="{5F77B31D-EEBE-440E-BB27-600B41465C88}"/>
            </ac:picMkLst>
          </pc:picChg>
          <pc:picChg chg="add del mod">
            <ac:chgData name="Katelyn Reczek" userId="8b90cbd9-4512-4289-a591-b7911c7d0d9d" providerId="ADAL" clId="{952A6100-E6E2-4C74-9986-0F4E0A06ECB3}" dt="2020-10-08T14:21:40.844" v="4200" actId="478"/>
            <ac:picMkLst>
              <pc:docMk/>
              <pc:sldMasterMk cId="4282237191" sldId="2147483696"/>
              <pc:sldLayoutMk cId="409528841" sldId="2147483727"/>
              <ac:picMk id="30" creationId="{483B75B5-75BB-4984-B65A-65F164D4654E}"/>
            </ac:picMkLst>
          </pc:picChg>
          <pc:picChg chg="add del mod">
            <ac:chgData name="Katelyn Reczek" userId="8b90cbd9-4512-4289-a591-b7911c7d0d9d" providerId="ADAL" clId="{952A6100-E6E2-4C74-9986-0F4E0A06ECB3}" dt="2020-10-07T18:56:37.613" v="2714"/>
            <ac:picMkLst>
              <pc:docMk/>
              <pc:sldMasterMk cId="4282237191" sldId="2147483696"/>
              <pc:sldLayoutMk cId="409528841" sldId="2147483727"/>
              <ac:picMk id="38" creationId="{B2B91E5B-264C-4A71-911F-A49B27578604}"/>
            </ac:picMkLst>
          </pc:picChg>
          <pc:picChg chg="add del mod">
            <ac:chgData name="Katelyn Reczek" userId="8b90cbd9-4512-4289-a591-b7911c7d0d9d" providerId="ADAL" clId="{952A6100-E6E2-4C74-9986-0F4E0A06ECB3}" dt="2020-10-07T18:56:37.613" v="2714"/>
            <ac:picMkLst>
              <pc:docMk/>
              <pc:sldMasterMk cId="4282237191" sldId="2147483696"/>
              <pc:sldLayoutMk cId="409528841" sldId="2147483727"/>
              <ac:picMk id="39" creationId="{FE83ADAE-6EEC-4EB8-813C-9AAC85769DE9}"/>
            </ac:picMkLst>
          </pc:picChg>
          <pc:picChg chg="add del mod">
            <ac:chgData name="Katelyn Reczek" userId="8b90cbd9-4512-4289-a591-b7911c7d0d9d" providerId="ADAL" clId="{952A6100-E6E2-4C74-9986-0F4E0A06ECB3}" dt="2020-10-07T18:57:56.768" v="2723"/>
            <ac:picMkLst>
              <pc:docMk/>
              <pc:sldMasterMk cId="4282237191" sldId="2147483696"/>
              <pc:sldLayoutMk cId="409528841" sldId="2147483727"/>
              <ac:picMk id="40" creationId="{C36D7E3B-C008-4C0B-9D3B-C0380504693B}"/>
            </ac:picMkLst>
          </pc:picChg>
          <pc:picChg chg="add del mod">
            <ac:chgData name="Katelyn Reczek" userId="8b90cbd9-4512-4289-a591-b7911c7d0d9d" providerId="ADAL" clId="{952A6100-E6E2-4C74-9986-0F4E0A06ECB3}" dt="2020-10-07T18:57:56.768" v="2723"/>
            <ac:picMkLst>
              <pc:docMk/>
              <pc:sldMasterMk cId="4282237191" sldId="2147483696"/>
              <pc:sldLayoutMk cId="409528841" sldId="2147483727"/>
              <ac:picMk id="41" creationId="{A916BFBB-262C-4400-ADB0-F60D359AF813}"/>
            </ac:picMkLst>
          </pc:picChg>
          <pc:cxnChg chg="mod">
            <ac:chgData name="Katelyn Reczek" userId="8b90cbd9-4512-4289-a591-b7911c7d0d9d" providerId="ADAL" clId="{952A6100-E6E2-4C74-9986-0F4E0A06ECB3}" dt="2020-10-06T02:15:02.384" v="1206" actId="208"/>
            <ac:cxnSpMkLst>
              <pc:docMk/>
              <pc:sldMasterMk cId="4282237191" sldId="2147483696"/>
              <pc:sldLayoutMk cId="409528841" sldId="2147483727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7:25.587" v="1318" actId="2696"/>
          <pc:sldLayoutMkLst>
            <pc:docMk/>
            <pc:sldMasterMk cId="4282237191" sldId="2147483696"/>
            <pc:sldLayoutMk cId="2165228743" sldId="2147483728"/>
          </pc:sldLayoutMkLst>
          <pc:spChg chg="del">
            <ac:chgData name="Katelyn Reczek" userId="8b90cbd9-4512-4289-a591-b7911c7d0d9d" providerId="ADAL" clId="{952A6100-E6E2-4C74-9986-0F4E0A06ECB3}" dt="2020-10-06T02:08:14.714" v="1133" actId="478"/>
            <ac:spMkLst>
              <pc:docMk/>
              <pc:sldMasterMk cId="4282237191" sldId="2147483696"/>
              <pc:sldLayoutMk cId="2165228743" sldId="2147483728"/>
              <ac:spMk id="16" creationId="{A2A20FA5-D1EE-444C-A36E-80C59BE4C1EF}"/>
            </ac:spMkLst>
          </pc:spChg>
          <pc:spChg chg="mod">
            <ac:chgData name="Katelyn Reczek" userId="8b90cbd9-4512-4289-a591-b7911c7d0d9d" providerId="ADAL" clId="{952A6100-E6E2-4C74-9986-0F4E0A06ECB3}" dt="2020-10-06T02:16:11.526" v="1213" actId="207"/>
            <ac:spMkLst>
              <pc:docMk/>
              <pc:sldMasterMk cId="4282237191" sldId="2147483696"/>
              <pc:sldLayoutMk cId="2165228743" sldId="2147483728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6T02:11:47.345" v="1164" actId="478"/>
            <ac:spMkLst>
              <pc:docMk/>
              <pc:sldMasterMk cId="4282237191" sldId="2147483696"/>
              <pc:sldLayoutMk cId="2165228743" sldId="2147483728"/>
              <ac:spMk id="18" creationId="{344A6E5E-D9D0-4659-BC57-B55025F8E559}"/>
            </ac:spMkLst>
          </pc:spChg>
          <pc:spChg chg="add del">
            <ac:chgData name="Katelyn Reczek" userId="8b90cbd9-4512-4289-a591-b7911c7d0d9d" providerId="ADAL" clId="{952A6100-E6E2-4C74-9986-0F4E0A06ECB3}" dt="2020-10-06T02:11:48.058" v="1165" actId="478"/>
            <ac:spMkLst>
              <pc:docMk/>
              <pc:sldMasterMk cId="4282237191" sldId="2147483696"/>
              <pc:sldLayoutMk cId="2165228743" sldId="2147483728"/>
              <ac:spMk id="19" creationId="{F4C4D751-FD4A-47C2-AA63-AE041114CCA5}"/>
            </ac:spMkLst>
          </pc:spChg>
          <pc:spChg chg="add">
            <ac:chgData name="Katelyn Reczek" userId="8b90cbd9-4512-4289-a591-b7911c7d0d9d" providerId="ADAL" clId="{952A6100-E6E2-4C74-9986-0F4E0A06ECB3}" dt="2020-10-06T02:11:48.826" v="1166"/>
            <ac:spMkLst>
              <pc:docMk/>
              <pc:sldMasterMk cId="4282237191" sldId="2147483696"/>
              <pc:sldLayoutMk cId="2165228743" sldId="2147483728"/>
              <ac:spMk id="20" creationId="{C8B57F00-6BCC-4074-B967-CA820158B74D}"/>
            </ac:spMkLst>
          </pc:spChg>
          <pc:spChg chg="add">
            <ac:chgData name="Katelyn Reczek" userId="8b90cbd9-4512-4289-a591-b7911c7d0d9d" providerId="ADAL" clId="{952A6100-E6E2-4C74-9986-0F4E0A06ECB3}" dt="2020-10-06T02:11:48.826" v="1166"/>
            <ac:spMkLst>
              <pc:docMk/>
              <pc:sldMasterMk cId="4282237191" sldId="2147483696"/>
              <pc:sldLayoutMk cId="2165228743" sldId="2147483728"/>
              <ac:spMk id="21" creationId="{63CC71C6-0E88-45CE-9381-D171F7465709}"/>
            </ac:spMkLst>
          </pc:spChg>
          <pc:spChg chg="del">
            <ac:chgData name="Katelyn Reczek" userId="8b90cbd9-4512-4289-a591-b7911c7d0d9d" providerId="ADAL" clId="{952A6100-E6E2-4C74-9986-0F4E0A06ECB3}" dt="2020-10-06T02:08:15.372" v="1134" actId="478"/>
            <ac:spMkLst>
              <pc:docMk/>
              <pc:sldMasterMk cId="4282237191" sldId="2147483696"/>
              <pc:sldLayoutMk cId="2165228743" sldId="2147483728"/>
              <ac:spMk id="26" creationId="{EB95E7E3-6F06-4185-9A17-A84133B463A5}"/>
            </ac:spMkLst>
          </pc:spChg>
        </pc:sldLayoutChg>
        <pc:sldLayoutChg chg="modSp del">
          <pc:chgData name="Katelyn Reczek" userId="8b90cbd9-4512-4289-a591-b7911c7d0d9d" providerId="ADAL" clId="{952A6100-E6E2-4C74-9986-0F4E0A06ECB3}" dt="2020-10-06T02:16:52.298" v="1215" actId="2696"/>
          <pc:sldLayoutMkLst>
            <pc:docMk/>
            <pc:sldMasterMk cId="4282237191" sldId="2147483696"/>
            <pc:sldLayoutMk cId="1925841156" sldId="2147483729"/>
          </pc:sldLayoutMkLst>
          <pc:spChg chg="mod">
            <ac:chgData name="Katelyn Reczek" userId="8b90cbd9-4512-4289-a591-b7911c7d0d9d" providerId="ADAL" clId="{952A6100-E6E2-4C74-9986-0F4E0A06ECB3}" dt="2020-10-06T02:15:22.481" v="1210" actId="207"/>
            <ac:spMkLst>
              <pc:docMk/>
              <pc:sldMasterMk cId="4282237191" sldId="2147483696"/>
              <pc:sldLayoutMk cId="1925841156" sldId="2147483729"/>
              <ac:spMk id="23" creationId="{D3C4E146-D0B4-4F27-8A39-F15093F8D8D2}"/>
            </ac:spMkLst>
          </pc:spChg>
          <pc:spChg chg="mod">
            <ac:chgData name="Katelyn Reczek" userId="8b90cbd9-4512-4289-a591-b7911c7d0d9d" providerId="ADAL" clId="{952A6100-E6E2-4C74-9986-0F4E0A06ECB3}" dt="2020-10-06T02:15:12.164" v="1208" actId="208"/>
            <ac:spMkLst>
              <pc:docMk/>
              <pc:sldMasterMk cId="4282237191" sldId="2147483696"/>
              <pc:sldLayoutMk cId="1925841156" sldId="2147483729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5:12.164" v="1208" actId="208"/>
            <ac:spMkLst>
              <pc:docMk/>
              <pc:sldMasterMk cId="4282237191" sldId="2147483696"/>
              <pc:sldLayoutMk cId="1925841156" sldId="2147483729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5:10.799" v="1207" actId="207"/>
            <ac:grpSpMkLst>
              <pc:docMk/>
              <pc:sldMasterMk cId="4282237191" sldId="2147483696"/>
              <pc:sldLayoutMk cId="1925841156" sldId="2147483729"/>
              <ac:grpSpMk id="40" creationId="{CCF31D2E-1101-4941-828B-56B7B707B948}"/>
            </ac:grpSpMkLst>
          </pc:grpChg>
          <pc:cxnChg chg="mod">
            <ac:chgData name="Katelyn Reczek" userId="8b90cbd9-4512-4289-a591-b7911c7d0d9d" providerId="ADAL" clId="{952A6100-E6E2-4C74-9986-0F4E0A06ECB3}" dt="2020-10-06T02:15:12.164" v="1208" actId="208"/>
            <ac:cxnSpMkLst>
              <pc:docMk/>
              <pc:sldMasterMk cId="4282237191" sldId="2147483696"/>
              <pc:sldLayoutMk cId="1925841156" sldId="2147483729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4:27.718" v="4797"/>
          <pc:sldLayoutMkLst>
            <pc:docMk/>
            <pc:sldMasterMk cId="4282237191" sldId="2147483696"/>
            <pc:sldLayoutMk cId="2730170222" sldId="2147483729"/>
          </pc:sldLayoutMkLst>
          <pc:spChg chg="mod">
            <ac:chgData name="Katelyn Reczek" userId="8b90cbd9-4512-4289-a591-b7911c7d0d9d" providerId="ADAL" clId="{952A6100-E6E2-4C74-9986-0F4E0A06ECB3}" dt="2020-10-08T04:34:11.631" v="3121" actId="207"/>
            <ac:spMkLst>
              <pc:docMk/>
              <pc:sldMasterMk cId="4282237191" sldId="2147483696"/>
              <pc:sldLayoutMk cId="2730170222" sldId="2147483729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30.884" v="2625" actId="478"/>
            <ac:spMkLst>
              <pc:docMk/>
              <pc:sldMasterMk cId="4282237191" sldId="2147483696"/>
              <pc:sldLayoutMk cId="2730170222" sldId="2147483729"/>
              <ac:spMk id="15" creationId="{1AEE00C9-6B8B-4138-8BF5-B4ADD73FEA1D}"/>
            </ac:spMkLst>
          </pc:spChg>
          <pc:spChg chg="add mod ord">
            <ac:chgData name="Katelyn Reczek" userId="8b90cbd9-4512-4289-a591-b7911c7d0d9d" providerId="ADAL" clId="{952A6100-E6E2-4C74-9986-0F4E0A06ECB3}" dt="2020-10-08T04:34:44.813" v="3122" actId="207"/>
            <ac:spMkLst>
              <pc:docMk/>
              <pc:sldMasterMk cId="4282237191" sldId="2147483696"/>
              <pc:sldLayoutMk cId="2730170222" sldId="2147483729"/>
              <ac:spMk id="15" creationId="{F9DC83BA-F9FC-4E02-A848-E4E304F724EF}"/>
            </ac:spMkLst>
          </pc:spChg>
          <pc:spChg chg="del mod">
            <ac:chgData name="Katelyn Reczek" userId="8b90cbd9-4512-4289-a591-b7911c7d0d9d" providerId="ADAL" clId="{952A6100-E6E2-4C74-9986-0F4E0A06ECB3}" dt="2020-10-07T18:56:16.238" v="2708" actId="478"/>
            <ac:spMkLst>
              <pc:docMk/>
              <pc:sldMasterMk cId="4282237191" sldId="2147483696"/>
              <pc:sldLayoutMk cId="2730170222" sldId="2147483729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7T18:53:45.497" v="2687" actId="478"/>
            <ac:spMkLst>
              <pc:docMk/>
              <pc:sldMasterMk cId="4282237191" sldId="2147483696"/>
              <pc:sldLayoutMk cId="2730170222" sldId="2147483729"/>
              <ac:spMk id="20" creationId="{976DF1D1-3EBE-44EB-BB44-F2138DE9A63B}"/>
            </ac:spMkLst>
          </pc:spChg>
          <pc:spChg chg="add del mod">
            <ac:chgData name="Katelyn Reczek" userId="8b90cbd9-4512-4289-a591-b7911c7d0d9d" providerId="ADAL" clId="{952A6100-E6E2-4C74-9986-0F4E0A06ECB3}" dt="2020-10-08T14:37:41.916" v="4304" actId="14100"/>
            <ac:spMkLst>
              <pc:docMk/>
              <pc:sldMasterMk cId="4282237191" sldId="2147483696"/>
              <pc:sldLayoutMk cId="2730170222" sldId="2147483729"/>
              <ac:spMk id="23" creationId="{D3C4E146-D0B4-4F27-8A39-F15093F8D8D2}"/>
            </ac:spMkLst>
          </pc:spChg>
          <pc:spChg chg="add del mod">
            <ac:chgData name="Katelyn Reczek" userId="8b90cbd9-4512-4289-a591-b7911c7d0d9d" providerId="ADAL" clId="{952A6100-E6E2-4C74-9986-0F4E0A06ECB3}" dt="2020-10-07T01:47:12.661" v="2265" actId="478"/>
            <ac:spMkLst>
              <pc:docMk/>
              <pc:sldMasterMk cId="4282237191" sldId="2147483696"/>
              <pc:sldLayoutMk cId="2730170222" sldId="2147483729"/>
              <ac:spMk id="24" creationId="{993919CC-35C7-4281-9602-C3BA3D57D249}"/>
            </ac:spMkLst>
          </pc:spChg>
          <pc:spChg chg="add ord">
            <ac:chgData name="Katelyn Reczek" userId="8b90cbd9-4512-4289-a591-b7911c7d0d9d" providerId="ADAL" clId="{952A6100-E6E2-4C74-9986-0F4E0A06ECB3}" dt="2020-10-08T04:56:13.349" v="3369" actId="167"/>
            <ac:spMkLst>
              <pc:docMk/>
              <pc:sldMasterMk cId="4282237191" sldId="2147483696"/>
              <pc:sldLayoutMk cId="2730170222" sldId="2147483729"/>
              <ac:spMk id="27" creationId="{A1A01140-1C00-4C88-BF74-085A2D571754}"/>
            </ac:spMkLst>
          </pc:spChg>
          <pc:spChg chg="add">
            <ac:chgData name="Katelyn Reczek" userId="8b90cbd9-4512-4289-a591-b7911c7d0d9d" providerId="ADAL" clId="{952A6100-E6E2-4C74-9986-0F4E0A06ECB3}" dt="2020-10-07T18:56:17.061" v="2709"/>
            <ac:spMkLst>
              <pc:docMk/>
              <pc:sldMasterMk cId="4282237191" sldId="2147483696"/>
              <pc:sldLayoutMk cId="2730170222" sldId="2147483729"/>
              <ac:spMk id="32" creationId="{D977F187-4B79-4CCB-9CD4-A74014DE5918}"/>
            </ac:spMkLst>
          </pc:spChg>
          <pc:spChg chg="add">
            <ac:chgData name="Katelyn Reczek" userId="8b90cbd9-4512-4289-a591-b7911c7d0d9d" providerId="ADAL" clId="{952A6100-E6E2-4C74-9986-0F4E0A06ECB3}" dt="2020-10-07T18:56:17.061" v="2709"/>
            <ac:spMkLst>
              <pc:docMk/>
              <pc:sldMasterMk cId="4282237191" sldId="2147483696"/>
              <pc:sldLayoutMk cId="2730170222" sldId="2147483729"/>
              <ac:spMk id="36" creationId="{6321B3AA-0B2C-4559-95F3-AEF9BE768C47}"/>
            </ac:spMkLst>
          </pc:spChg>
          <pc:grpChg chg="add del mod">
            <ac:chgData name="Katelyn Reczek" userId="8b90cbd9-4512-4289-a591-b7911c7d0d9d" providerId="ADAL" clId="{952A6100-E6E2-4C74-9986-0F4E0A06ECB3}" dt="2020-10-07T18:53:21.293" v="2683" actId="478"/>
            <ac:grpSpMkLst>
              <pc:docMk/>
              <pc:sldMasterMk cId="4282237191" sldId="2147483696"/>
              <pc:sldLayoutMk cId="2730170222" sldId="2147483729"/>
              <ac:grpSpMk id="18" creationId="{3A0ACA53-6A74-4D2F-B7B9-17FB6FF7D5A6}"/>
            </ac:grpSpMkLst>
          </pc:grpChg>
          <pc:grpChg chg="add del mod">
            <ac:chgData name="Katelyn Reczek" userId="8b90cbd9-4512-4289-a591-b7911c7d0d9d" providerId="ADAL" clId="{952A6100-E6E2-4C74-9986-0F4E0A06ECB3}" dt="2020-10-07T18:56:14.640" v="2707" actId="478"/>
            <ac:grpSpMkLst>
              <pc:docMk/>
              <pc:sldMasterMk cId="4282237191" sldId="2147483696"/>
              <pc:sldLayoutMk cId="2730170222" sldId="2147483729"/>
              <ac:grpSpMk id="29" creationId="{002E7A3E-025D-4A5F-97CD-D9F3DAA97619}"/>
            </ac:grpSpMkLst>
          </pc:grpChg>
          <pc:grpChg chg="add">
            <ac:chgData name="Katelyn Reczek" userId="8b90cbd9-4512-4289-a591-b7911c7d0d9d" providerId="ADAL" clId="{952A6100-E6E2-4C74-9986-0F4E0A06ECB3}" dt="2020-10-07T18:56:17.061" v="2709"/>
            <ac:grpSpMkLst>
              <pc:docMk/>
              <pc:sldMasterMk cId="4282237191" sldId="2147483696"/>
              <pc:sldLayoutMk cId="2730170222" sldId="2147483729"/>
              <ac:grpSpMk id="33" creationId="{C6FFDF5A-71FC-42DB-8307-BE34ED366005}"/>
            </ac:grpSpMkLst>
          </pc:grpChg>
          <pc:grpChg chg="del">
            <ac:chgData name="Katelyn Reczek" userId="8b90cbd9-4512-4289-a591-b7911c7d0d9d" providerId="ADAL" clId="{952A6100-E6E2-4C74-9986-0F4E0A06ECB3}" dt="2020-10-07T15:06:29.980" v="2600" actId="478"/>
            <ac:grpSpMkLst>
              <pc:docMk/>
              <pc:sldMasterMk cId="4282237191" sldId="2147483696"/>
              <pc:sldLayoutMk cId="2730170222" sldId="2147483729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6T02:53:42.372" v="1350" actId="478"/>
            <ac:picMkLst>
              <pc:docMk/>
              <pc:sldMasterMk cId="4282237191" sldId="2147483696"/>
              <pc:sldLayoutMk cId="2730170222" sldId="2147483729"/>
              <ac:picMk id="2" creationId="{AE2D427E-DD7F-4CF1-B643-F6566B181C81}"/>
            </ac:picMkLst>
          </pc:picChg>
          <pc:picChg chg="add del mod ord">
            <ac:chgData name="Katelyn Reczek" userId="8b90cbd9-4512-4289-a591-b7911c7d0d9d" providerId="ADAL" clId="{952A6100-E6E2-4C74-9986-0F4E0A06ECB3}" dt="2020-10-13T20:52:36.804" v="4604" actId="478"/>
            <ac:picMkLst>
              <pc:docMk/>
              <pc:sldMasterMk cId="4282237191" sldId="2147483696"/>
              <pc:sldLayoutMk cId="2730170222" sldId="2147483729"/>
              <ac:picMk id="3" creationId="{85BB4EFB-A4EB-489D-85B0-6DA90CDAF1D2}"/>
            </ac:picMkLst>
          </pc:picChg>
          <pc:picChg chg="add del mod ord">
            <ac:chgData name="Katelyn Reczek" userId="8b90cbd9-4512-4289-a591-b7911c7d0d9d" providerId="ADAL" clId="{952A6100-E6E2-4C74-9986-0F4E0A06ECB3}" dt="2020-10-13T20:49:56.868" v="4590" actId="478"/>
            <ac:picMkLst>
              <pc:docMk/>
              <pc:sldMasterMk cId="4282237191" sldId="2147483696"/>
              <pc:sldLayoutMk cId="2730170222" sldId="2147483729"/>
              <ac:picMk id="4" creationId="{8D422EEA-7F29-4C36-887E-AE02E3E4DE18}"/>
            </ac:picMkLst>
          </pc:picChg>
          <pc:picChg chg="del">
            <ac:chgData name="Katelyn Reczek" userId="8b90cbd9-4512-4289-a591-b7911c7d0d9d" providerId="ADAL" clId="{952A6100-E6E2-4C74-9986-0F4E0A06ECB3}" dt="2020-10-06T02:29:43.473" v="1287" actId="478"/>
            <ac:picMkLst>
              <pc:docMk/>
              <pc:sldMasterMk cId="4282237191" sldId="2147483696"/>
              <pc:sldLayoutMk cId="2730170222" sldId="2147483729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6T02:59:26.697" v="1375" actId="931"/>
            <ac:picMkLst>
              <pc:docMk/>
              <pc:sldMasterMk cId="4282237191" sldId="2147483696"/>
              <pc:sldLayoutMk cId="2730170222" sldId="2147483729"/>
              <ac:picMk id="5" creationId="{1FA4B81F-EDA5-4093-8FC2-9665D24A735B}"/>
            </ac:picMkLst>
          </pc:picChg>
          <pc:picChg chg="add del mod ord">
            <ac:chgData name="Katelyn Reczek" userId="8b90cbd9-4512-4289-a591-b7911c7d0d9d" providerId="ADAL" clId="{952A6100-E6E2-4C74-9986-0F4E0A06ECB3}" dt="2020-10-13T20:52:41.452" v="4606" actId="478"/>
            <ac:picMkLst>
              <pc:docMk/>
              <pc:sldMasterMk cId="4282237191" sldId="2147483696"/>
              <pc:sldLayoutMk cId="2730170222" sldId="2147483729"/>
              <ac:picMk id="6" creationId="{ACA729FD-E658-4679-BB80-830EB1DB1A3E}"/>
            </ac:picMkLst>
          </pc:picChg>
          <pc:picChg chg="add del mod">
            <ac:chgData name="Katelyn Reczek" userId="8b90cbd9-4512-4289-a591-b7911c7d0d9d" providerId="ADAL" clId="{952A6100-E6E2-4C74-9986-0F4E0A06ECB3}" dt="2020-10-06T03:00:01.856" v="1392"/>
            <ac:picMkLst>
              <pc:docMk/>
              <pc:sldMasterMk cId="4282237191" sldId="2147483696"/>
              <pc:sldLayoutMk cId="2730170222" sldId="2147483729"/>
              <ac:picMk id="7" creationId="{0AA738AC-B3D7-4F07-BC0D-4E3AC2527481}"/>
            </ac:picMkLst>
          </pc:picChg>
          <pc:picChg chg="add del mod ord">
            <ac:chgData name="Katelyn Reczek" userId="8b90cbd9-4512-4289-a591-b7911c7d0d9d" providerId="ADAL" clId="{952A6100-E6E2-4C74-9986-0F4E0A06ECB3}" dt="2020-10-13T21:54:27.718" v="4797"/>
            <ac:picMkLst>
              <pc:docMk/>
              <pc:sldMasterMk cId="4282237191" sldId="2147483696"/>
              <pc:sldLayoutMk cId="2730170222" sldId="2147483729"/>
              <ac:picMk id="8" creationId="{9C8CD2EA-F497-4D9E-B31D-1A97BB79565A}"/>
            </ac:picMkLst>
          </pc:picChg>
          <pc:picChg chg="add del mod ord">
            <ac:chgData name="Katelyn Reczek" userId="8b90cbd9-4512-4289-a591-b7911c7d0d9d" providerId="ADAL" clId="{952A6100-E6E2-4C74-9986-0F4E0A06ECB3}" dt="2020-10-13T21:41:18.209" v="4704"/>
            <ac:picMkLst>
              <pc:docMk/>
              <pc:sldMasterMk cId="4282237191" sldId="2147483696"/>
              <pc:sldLayoutMk cId="2730170222" sldId="2147483729"/>
              <ac:picMk id="10" creationId="{07DF43BA-CC02-430E-983C-9CD627BD6A2A}"/>
            </ac:picMkLst>
          </pc:picChg>
          <pc:picChg chg="add del mod ord">
            <ac:chgData name="Katelyn Reczek" userId="8b90cbd9-4512-4289-a591-b7911c7d0d9d" providerId="ADAL" clId="{952A6100-E6E2-4C74-9986-0F4E0A06ECB3}" dt="2020-10-07T18:56:23.940" v="2710"/>
            <ac:picMkLst>
              <pc:docMk/>
              <pc:sldMasterMk cId="4282237191" sldId="2147483696"/>
              <pc:sldLayoutMk cId="2730170222" sldId="2147483729"/>
              <ac:picMk id="16" creationId="{4F66A937-203F-44B5-8305-A2E600812219}"/>
            </ac:picMkLst>
          </pc:picChg>
          <pc:picChg chg="add del mod ord">
            <ac:chgData name="Katelyn Reczek" userId="8b90cbd9-4512-4289-a591-b7911c7d0d9d" providerId="ADAL" clId="{952A6100-E6E2-4C74-9986-0F4E0A06ECB3}" dt="2020-10-13T21:22:03.148" v="4684" actId="478"/>
            <ac:picMkLst>
              <pc:docMk/>
              <pc:sldMasterMk cId="4282237191" sldId="2147483696"/>
              <pc:sldLayoutMk cId="2730170222" sldId="2147483729"/>
              <ac:picMk id="16" creationId="{792341F0-8254-4893-B0DE-33937186D199}"/>
            </ac:picMkLst>
          </pc:picChg>
          <pc:picChg chg="add del mod ord">
            <ac:chgData name="Katelyn Reczek" userId="8b90cbd9-4512-4289-a591-b7911c7d0d9d" providerId="ADAL" clId="{952A6100-E6E2-4C74-9986-0F4E0A06ECB3}" dt="2020-10-07T15:29:28.588" v="2660" actId="478"/>
            <ac:picMkLst>
              <pc:docMk/>
              <pc:sldMasterMk cId="4282237191" sldId="2147483696"/>
              <pc:sldLayoutMk cId="2730170222" sldId="2147483729"/>
              <ac:picMk id="17" creationId="{8B4175E9-9296-43CF-A0CC-8926A5558EF7}"/>
            </ac:picMkLst>
          </pc:picChg>
          <pc:picChg chg="add del">
            <ac:chgData name="Katelyn Reczek" userId="8b90cbd9-4512-4289-a591-b7911c7d0d9d" providerId="ADAL" clId="{952A6100-E6E2-4C74-9986-0F4E0A06ECB3}" dt="2020-10-06T02:29:41.996" v="1286" actId="478"/>
            <ac:picMkLst>
              <pc:docMk/>
              <pc:sldMasterMk cId="4282237191" sldId="2147483696"/>
              <pc:sldLayoutMk cId="2730170222" sldId="2147483729"/>
              <ac:picMk id="17" creationId="{FC505769-EC33-4014-9927-AAB8503DEBCF}"/>
            </ac:picMkLst>
          </pc:picChg>
          <pc:picChg chg="add del">
            <ac:chgData name="Katelyn Reczek" userId="8b90cbd9-4512-4289-a591-b7911c7d0d9d" providerId="ADAL" clId="{952A6100-E6E2-4C74-9986-0F4E0A06ECB3}" dt="2020-10-06T03:00:03.710" v="1393" actId="478"/>
            <ac:picMkLst>
              <pc:docMk/>
              <pc:sldMasterMk cId="4282237191" sldId="2147483696"/>
              <pc:sldLayoutMk cId="2730170222" sldId="2147483729"/>
              <ac:picMk id="18" creationId="{14AD6E65-1116-4E27-B38D-A38A24FA381C}"/>
            </ac:picMkLst>
          </pc:picChg>
          <pc:picChg chg="del">
            <ac:chgData name="Katelyn Reczek" userId="8b90cbd9-4512-4289-a591-b7911c7d0d9d" providerId="ADAL" clId="{952A6100-E6E2-4C74-9986-0F4E0A06ECB3}" dt="2020-10-06T02:28:58.754" v="1274" actId="478"/>
            <ac:picMkLst>
              <pc:docMk/>
              <pc:sldMasterMk cId="4282237191" sldId="2147483696"/>
              <pc:sldLayoutMk cId="2730170222" sldId="2147483729"/>
              <ac:picMk id="21" creationId="{7ED952AF-078A-4E33-854A-066501295BC2}"/>
            </ac:picMkLst>
          </pc:picChg>
          <pc:picChg chg="add del">
            <ac:chgData name="Katelyn Reczek" userId="8b90cbd9-4512-4289-a591-b7911c7d0d9d" providerId="ADAL" clId="{952A6100-E6E2-4C74-9986-0F4E0A06ECB3}" dt="2020-10-06T02:59:50.510" v="1387"/>
            <ac:picMkLst>
              <pc:docMk/>
              <pc:sldMasterMk cId="4282237191" sldId="2147483696"/>
              <pc:sldLayoutMk cId="2730170222" sldId="2147483729"/>
              <ac:picMk id="25" creationId="{82CDC815-22F5-43C8-B648-061428A60DC8}"/>
            </ac:picMkLst>
          </pc:picChg>
          <pc:picChg chg="add del">
            <ac:chgData name="Katelyn Reczek" userId="8b90cbd9-4512-4289-a591-b7911c7d0d9d" providerId="ADAL" clId="{952A6100-E6E2-4C74-9986-0F4E0A06ECB3}" dt="2020-10-13T21:18:07.726" v="4630"/>
            <ac:picMkLst>
              <pc:docMk/>
              <pc:sldMasterMk cId="4282237191" sldId="2147483696"/>
              <pc:sldLayoutMk cId="2730170222" sldId="2147483729"/>
              <ac:picMk id="26" creationId="{D0C7F40E-7AB8-46AA-914A-40A5CA315E0E}"/>
            </ac:picMkLst>
          </pc:picChg>
          <pc:picChg chg="add del mod">
            <ac:chgData name="Katelyn Reczek" userId="8b90cbd9-4512-4289-a591-b7911c7d0d9d" providerId="ADAL" clId="{952A6100-E6E2-4C74-9986-0F4E0A06ECB3}" dt="2020-10-07T18:56:23.940" v="2710"/>
            <ac:picMkLst>
              <pc:docMk/>
              <pc:sldMasterMk cId="4282237191" sldId="2147483696"/>
              <pc:sldLayoutMk cId="2730170222" sldId="2147483729"/>
              <ac:picMk id="26" creationId="{D3893AE8-A244-4C58-A7B3-34E4BF134AEB}"/>
            </ac:picMkLst>
          </pc:picChg>
          <pc:picChg chg="add del mod">
            <ac:chgData name="Katelyn Reczek" userId="8b90cbd9-4512-4289-a591-b7911c7d0d9d" providerId="ADAL" clId="{952A6100-E6E2-4C74-9986-0F4E0A06ECB3}" dt="2020-10-13T21:18:21.086" v="4635"/>
            <ac:picMkLst>
              <pc:docMk/>
              <pc:sldMasterMk cId="4282237191" sldId="2147483696"/>
              <pc:sldLayoutMk cId="2730170222" sldId="2147483729"/>
              <ac:picMk id="28" creationId="{0DE97943-C95A-40AF-A39B-9A021B53E9D8}"/>
            </ac:picMkLst>
          </pc:picChg>
          <pc:picChg chg="add del mod">
            <ac:chgData name="Katelyn Reczek" userId="8b90cbd9-4512-4289-a591-b7911c7d0d9d" providerId="ADAL" clId="{952A6100-E6E2-4C74-9986-0F4E0A06ECB3}" dt="2020-10-07T15:29:35.541" v="2663" actId="478"/>
            <ac:picMkLst>
              <pc:docMk/>
              <pc:sldMasterMk cId="4282237191" sldId="2147483696"/>
              <pc:sldLayoutMk cId="2730170222" sldId="2147483729"/>
              <ac:picMk id="28" creationId="{69E275DB-70FC-4C46-B17B-4FA518262D6A}"/>
            </ac:picMkLst>
          </pc:picChg>
          <pc:picChg chg="add del mod">
            <ac:chgData name="Katelyn Reczek" userId="8b90cbd9-4512-4289-a591-b7911c7d0d9d" providerId="ADAL" clId="{952A6100-E6E2-4C74-9986-0F4E0A06ECB3}" dt="2020-10-13T21:19:34.766" v="4657"/>
            <ac:picMkLst>
              <pc:docMk/>
              <pc:sldMasterMk cId="4282237191" sldId="2147483696"/>
              <pc:sldLayoutMk cId="2730170222" sldId="2147483729"/>
              <ac:picMk id="29" creationId="{DD02F333-9317-49A1-AD19-4B0B5D102A66}"/>
            </ac:picMkLst>
          </pc:picChg>
          <pc:picChg chg="add del mod">
            <ac:chgData name="Katelyn Reczek" userId="8b90cbd9-4512-4289-a591-b7911c7d0d9d" providerId="ADAL" clId="{952A6100-E6E2-4C74-9986-0F4E0A06ECB3}" dt="2020-10-13T21:19:46.348" v="4662"/>
            <ac:picMkLst>
              <pc:docMk/>
              <pc:sldMasterMk cId="4282237191" sldId="2147483696"/>
              <pc:sldLayoutMk cId="2730170222" sldId="2147483729"/>
              <ac:picMk id="30" creationId="{85900A77-1F0A-4162-8469-AE578361CF87}"/>
            </ac:picMkLst>
          </pc:picChg>
          <pc:picChg chg="add del mod">
            <ac:chgData name="Katelyn Reczek" userId="8b90cbd9-4512-4289-a591-b7911c7d0d9d" providerId="ADAL" clId="{952A6100-E6E2-4C74-9986-0F4E0A06ECB3}" dt="2020-10-13T21:41:03.237" v="4700"/>
            <ac:picMkLst>
              <pc:docMk/>
              <pc:sldMasterMk cId="4282237191" sldId="2147483696"/>
              <pc:sldLayoutMk cId="2730170222" sldId="2147483729"/>
              <ac:picMk id="31" creationId="{3D3E75C5-9D77-4AD6-AC5A-978ED30FFA9D}"/>
            </ac:picMkLst>
          </pc:picChg>
          <pc:picChg chg="add del">
            <ac:chgData name="Katelyn Reczek" userId="8b90cbd9-4512-4289-a591-b7911c7d0d9d" providerId="ADAL" clId="{952A6100-E6E2-4C74-9986-0F4E0A06ECB3}" dt="2020-10-07T18:57:16.881" v="2716"/>
            <ac:picMkLst>
              <pc:docMk/>
              <pc:sldMasterMk cId="4282237191" sldId="2147483696"/>
              <pc:sldLayoutMk cId="2730170222" sldId="2147483729"/>
              <ac:picMk id="37" creationId="{12312097-3C27-422B-AFE2-F4BC5AEAFBEF}"/>
            </ac:picMkLst>
          </pc:picChg>
          <pc:picChg chg="add">
            <ac:chgData name="Katelyn Reczek" userId="8b90cbd9-4512-4289-a591-b7911c7d0d9d" providerId="ADAL" clId="{952A6100-E6E2-4C74-9986-0F4E0A06ECB3}" dt="2020-10-13T21:41:33.309" v="4708"/>
            <ac:picMkLst>
              <pc:docMk/>
              <pc:sldMasterMk cId="4282237191" sldId="2147483696"/>
              <pc:sldLayoutMk cId="2730170222" sldId="2147483729"/>
              <ac:picMk id="37" creationId="{BBCE0FFE-3F6A-4DD9-A46D-30C0DB0CB3D6}"/>
            </ac:picMkLst>
          </pc:picChg>
          <pc:picChg chg="add del">
            <ac:chgData name="Katelyn Reczek" userId="8b90cbd9-4512-4289-a591-b7911c7d0d9d" providerId="ADAL" clId="{952A6100-E6E2-4C74-9986-0F4E0A06ECB3}" dt="2020-10-07T18:57:16.881" v="2716"/>
            <ac:picMkLst>
              <pc:docMk/>
              <pc:sldMasterMk cId="4282237191" sldId="2147483696"/>
              <pc:sldLayoutMk cId="2730170222" sldId="2147483729"/>
              <ac:picMk id="38" creationId="{0290FB7B-F9E2-473D-A18F-8E381177B725}"/>
            </ac:picMkLst>
          </pc:picChg>
          <pc:picChg chg="add del mod">
            <ac:chgData name="Katelyn Reczek" userId="8b90cbd9-4512-4289-a591-b7911c7d0d9d" providerId="ADAL" clId="{952A6100-E6E2-4C74-9986-0F4E0A06ECB3}" dt="2020-10-13T15:35:40.277" v="4546" actId="478"/>
            <ac:picMkLst>
              <pc:docMk/>
              <pc:sldMasterMk cId="4282237191" sldId="2147483696"/>
              <pc:sldLayoutMk cId="2730170222" sldId="2147483729"/>
              <ac:picMk id="39" creationId="{F9D0BE6B-56E8-4122-97AE-6455044AA4F8}"/>
            </ac:picMkLst>
          </pc:picChg>
          <pc:picChg chg="add del mod">
            <ac:chgData name="Katelyn Reczek" userId="8b90cbd9-4512-4289-a591-b7911c7d0d9d" providerId="ADAL" clId="{952A6100-E6E2-4C74-9986-0F4E0A06ECB3}" dt="2020-10-08T14:22:45.779" v="4220" actId="478"/>
            <ac:picMkLst>
              <pc:docMk/>
              <pc:sldMasterMk cId="4282237191" sldId="2147483696"/>
              <pc:sldLayoutMk cId="2730170222" sldId="2147483729"/>
              <ac:picMk id="44" creationId="{A337030C-88E1-498C-83A0-9F5921C622D7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2:30:05.082" v="1290" actId="2696"/>
          <pc:sldLayoutMkLst>
            <pc:docMk/>
            <pc:sldMasterMk cId="4282237191" sldId="2147483696"/>
            <pc:sldLayoutMk cId="1089410362" sldId="2147483730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51:25.174" v="4767"/>
          <pc:sldLayoutMkLst>
            <pc:docMk/>
            <pc:sldMasterMk cId="4282237191" sldId="2147483696"/>
            <pc:sldLayoutMk cId="1586037898" sldId="2147483730"/>
          </pc:sldLayoutMkLst>
          <pc:spChg chg="del">
            <ac:chgData name="Katelyn Reczek" userId="8b90cbd9-4512-4289-a591-b7911c7d0d9d" providerId="ADAL" clId="{952A6100-E6E2-4C74-9986-0F4E0A06ECB3}" dt="2020-10-07T15:04:47.351" v="2577" actId="478"/>
            <ac:spMkLst>
              <pc:docMk/>
              <pc:sldMasterMk cId="4282237191" sldId="2147483696"/>
              <pc:sldLayoutMk cId="1586037898" sldId="2147483730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1:08.024" v="3327" actId="167"/>
            <ac:spMkLst>
              <pc:docMk/>
              <pc:sldMasterMk cId="4282237191" sldId="2147483696"/>
              <pc:sldLayoutMk cId="1586037898" sldId="2147483730"/>
              <ac:spMk id="15" creationId="{25E658ED-8DB9-4995-8BFA-38854AFCE08A}"/>
            </ac:spMkLst>
          </pc:spChg>
          <pc:spChg chg="add mod ord">
            <ac:chgData name="Katelyn Reczek" userId="8b90cbd9-4512-4289-a591-b7911c7d0d9d" providerId="ADAL" clId="{952A6100-E6E2-4C74-9986-0F4E0A06ECB3}" dt="2020-10-08T04:53:57.739" v="3363" actId="207"/>
            <ac:spMkLst>
              <pc:docMk/>
              <pc:sldMasterMk cId="4282237191" sldId="2147483696"/>
              <pc:sldLayoutMk cId="1586037898" sldId="2147483730"/>
              <ac:spMk id="16" creationId="{ED2A260F-AE9C-4516-B81C-AD2595BD860F}"/>
            </ac:spMkLst>
          </pc:spChg>
          <pc:spChg chg="del mod">
            <ac:chgData name="Katelyn Reczek" userId="8b90cbd9-4512-4289-a591-b7911c7d0d9d" providerId="ADAL" clId="{952A6100-E6E2-4C74-9986-0F4E0A06ECB3}" dt="2020-10-08T04:50:52.061" v="3321" actId="478"/>
            <ac:spMkLst>
              <pc:docMk/>
              <pc:sldMasterMk cId="4282237191" sldId="2147483696"/>
              <pc:sldLayoutMk cId="1586037898" sldId="2147483730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9T20:19:10.191" v="4343" actId="478"/>
            <ac:spMkLst>
              <pc:docMk/>
              <pc:sldMasterMk cId="4282237191" sldId="2147483696"/>
              <pc:sldLayoutMk cId="1586037898" sldId="2147483730"/>
              <ac:spMk id="17" creationId="{A9D9DF6E-4706-436A-B796-0D8811B0CE6B}"/>
            </ac:spMkLst>
          </pc:spChg>
          <pc:spChg chg="add del">
            <ac:chgData name="Katelyn Reczek" userId="8b90cbd9-4512-4289-a591-b7911c7d0d9d" providerId="ADAL" clId="{952A6100-E6E2-4C74-9986-0F4E0A06ECB3}" dt="2020-10-08T05:10:02.765" v="3445" actId="478"/>
            <ac:spMkLst>
              <pc:docMk/>
              <pc:sldMasterMk cId="4282237191" sldId="2147483696"/>
              <pc:sldLayoutMk cId="1586037898" sldId="2147483730"/>
              <ac:spMk id="18" creationId="{9F40587E-5960-4D5D-81BF-60507C21F2A0}"/>
            </ac:spMkLst>
          </pc:spChg>
          <pc:spChg chg="mod">
            <ac:chgData name="Katelyn Reczek" userId="8b90cbd9-4512-4289-a591-b7911c7d0d9d" providerId="ADAL" clId="{952A6100-E6E2-4C74-9986-0F4E0A06ECB3}" dt="2020-10-09T20:21:38.416" v="4404" actId="14100"/>
            <ac:spMkLst>
              <pc:docMk/>
              <pc:sldMasterMk cId="4282237191" sldId="2147483696"/>
              <pc:sldLayoutMk cId="1586037898" sldId="2147483730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40.135" v="4329" actId="478"/>
            <ac:spMkLst>
              <pc:docMk/>
              <pc:sldMasterMk cId="4282237191" sldId="2147483696"/>
              <pc:sldLayoutMk cId="1586037898" sldId="2147483730"/>
              <ac:spMk id="20" creationId="{976DF1D1-3EBE-44EB-BB44-F2138DE9A63B}"/>
            </ac:spMkLst>
          </pc:spChg>
          <pc:spChg chg="add">
            <ac:chgData name="Katelyn Reczek" userId="8b90cbd9-4512-4289-a591-b7911c7d0d9d" providerId="ADAL" clId="{952A6100-E6E2-4C74-9986-0F4E0A06ECB3}" dt="2020-10-09T20:19:10.336" v="4344"/>
            <ac:spMkLst>
              <pc:docMk/>
              <pc:sldMasterMk cId="4282237191" sldId="2147483696"/>
              <pc:sldLayoutMk cId="1586037898" sldId="2147483730"/>
              <ac:spMk id="26" creationId="{6685F61C-BDBB-4CB1-BD81-B75337265927}"/>
            </ac:spMkLst>
          </pc:spChg>
          <pc:spChg chg="add">
            <ac:chgData name="Katelyn Reczek" userId="8b90cbd9-4512-4289-a591-b7911c7d0d9d" providerId="ADAL" clId="{952A6100-E6E2-4C74-9986-0F4E0A06ECB3}" dt="2020-10-08T05:10:03.099" v="3446"/>
            <ac:spMkLst>
              <pc:docMk/>
              <pc:sldMasterMk cId="4282237191" sldId="2147483696"/>
              <pc:sldLayoutMk cId="1586037898" sldId="2147483730"/>
              <ac:spMk id="31" creationId="{ED7E45AE-0C7B-40DD-96A4-1C1487C64F6A}"/>
            </ac:spMkLst>
          </pc:spChg>
          <pc:grpChg chg="add">
            <ac:chgData name="Katelyn Reczek" userId="8b90cbd9-4512-4289-a591-b7911c7d0d9d" providerId="ADAL" clId="{952A6100-E6E2-4C74-9986-0F4E0A06ECB3}" dt="2020-10-09T20:18:41.579" v="4331"/>
            <ac:grpSpMkLst>
              <pc:docMk/>
              <pc:sldMasterMk cId="4282237191" sldId="2147483696"/>
              <pc:sldLayoutMk cId="1586037898" sldId="2147483730"/>
              <ac:grpSpMk id="18" creationId="{7CA4E3E2-7669-4B6D-B60A-0B03A880C1EE}"/>
            </ac:grpSpMkLst>
          </pc:grpChg>
          <pc:grpChg chg="add del mod">
            <ac:chgData name="Katelyn Reczek" userId="8b90cbd9-4512-4289-a591-b7911c7d0d9d" providerId="ADAL" clId="{952A6100-E6E2-4C74-9986-0F4E0A06ECB3}" dt="2020-10-07T18:53:10.749" v="2679" actId="478"/>
            <ac:grpSpMkLst>
              <pc:docMk/>
              <pc:sldMasterMk cId="4282237191" sldId="2147483696"/>
              <pc:sldLayoutMk cId="1586037898" sldId="2147483730"/>
              <ac:grpSpMk id="21" creationId="{1E68908C-E1C5-42A5-BEB9-17F6E3858D1B}"/>
            </ac:grpSpMkLst>
          </pc:grpChg>
          <pc:grpChg chg="add del">
            <ac:chgData name="Katelyn Reczek" userId="8b90cbd9-4512-4289-a591-b7911c7d0d9d" providerId="ADAL" clId="{952A6100-E6E2-4C74-9986-0F4E0A06ECB3}" dt="2020-10-09T20:18:40.824" v="4330" actId="478"/>
            <ac:grpSpMkLst>
              <pc:docMk/>
              <pc:sldMasterMk cId="4282237191" sldId="2147483696"/>
              <pc:sldLayoutMk cId="1586037898" sldId="2147483730"/>
              <ac:grpSpMk id="21" creationId="{C1D21554-FDC6-4E89-BA3A-41AA166D4D55}"/>
            </ac:grpSpMkLst>
          </pc:grpChg>
          <pc:grpChg chg="add del">
            <ac:chgData name="Katelyn Reczek" userId="8b90cbd9-4512-4289-a591-b7911c7d0d9d" providerId="ADAL" clId="{952A6100-E6E2-4C74-9986-0F4E0A06ECB3}" dt="2020-10-08T04:51:29.077" v="3333" actId="478"/>
            <ac:grpSpMkLst>
              <pc:docMk/>
              <pc:sldMasterMk cId="4282237191" sldId="2147483696"/>
              <pc:sldLayoutMk cId="1586037898" sldId="2147483730"/>
              <ac:grpSpMk id="25" creationId="{1E239750-7D1A-4427-A47A-CBF11B59C7E1}"/>
            </ac:grpSpMkLst>
          </pc:grpChg>
          <pc:grpChg chg="del">
            <ac:chgData name="Katelyn Reczek" userId="8b90cbd9-4512-4289-a591-b7911c7d0d9d" providerId="ADAL" clId="{952A6100-E6E2-4C74-9986-0F4E0A06ECB3}" dt="2020-10-07T15:06:19.452" v="2594" actId="478"/>
            <ac:grpSpMkLst>
              <pc:docMk/>
              <pc:sldMasterMk cId="4282237191" sldId="2147483696"/>
              <pc:sldLayoutMk cId="1586037898" sldId="2147483730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6T02:40:18.910" v="1336" actId="478"/>
            <ac:picMkLst>
              <pc:docMk/>
              <pc:sldMasterMk cId="4282237191" sldId="2147483696"/>
              <pc:sldLayoutMk cId="1586037898" sldId="2147483730"/>
              <ac:picMk id="3" creationId="{071593DF-9CFB-4356-BA5D-9E8756101FE5}"/>
            </ac:picMkLst>
          </pc:picChg>
          <pc:picChg chg="add del mod ord">
            <ac:chgData name="Katelyn Reczek" userId="8b90cbd9-4512-4289-a591-b7911c7d0d9d" providerId="ADAL" clId="{952A6100-E6E2-4C74-9986-0F4E0A06ECB3}" dt="2020-10-09T20:21:28.871" v="4402" actId="478"/>
            <ac:picMkLst>
              <pc:docMk/>
              <pc:sldMasterMk cId="4282237191" sldId="2147483696"/>
              <pc:sldLayoutMk cId="1586037898" sldId="2147483730"/>
              <ac:picMk id="3" creationId="{2B610806-7562-4544-8911-1DAE53D15A4E}"/>
            </ac:picMkLst>
          </pc:picChg>
          <pc:picChg chg="add del mod">
            <ac:chgData name="Katelyn Reczek" userId="8b90cbd9-4512-4289-a591-b7911c7d0d9d" providerId="ADAL" clId="{952A6100-E6E2-4C74-9986-0F4E0A06ECB3}" dt="2020-10-06T02:40:17.271" v="1335"/>
            <ac:picMkLst>
              <pc:docMk/>
              <pc:sldMasterMk cId="4282237191" sldId="2147483696"/>
              <pc:sldLayoutMk cId="1586037898" sldId="2147483730"/>
              <ac:picMk id="4" creationId="{193AF34F-688A-40AA-B732-BFD9DC98BD5C}"/>
            </ac:picMkLst>
          </pc:picChg>
          <pc:picChg chg="add del mod">
            <ac:chgData name="Katelyn Reczek" userId="8b90cbd9-4512-4289-a591-b7911c7d0d9d" providerId="ADAL" clId="{952A6100-E6E2-4C74-9986-0F4E0A06ECB3}" dt="2020-10-07T19:06:40.462" v="2751"/>
            <ac:picMkLst>
              <pc:docMk/>
              <pc:sldMasterMk cId="4282237191" sldId="2147483696"/>
              <pc:sldLayoutMk cId="1586037898" sldId="2147483730"/>
              <ac:picMk id="16" creationId="{5539A29F-E5A2-4B7B-82D5-DDEBC4A0DAC0}"/>
            </ac:picMkLst>
          </pc:picChg>
          <pc:picChg chg="add del mod">
            <ac:chgData name="Katelyn Reczek" userId="8b90cbd9-4512-4289-a591-b7911c7d0d9d" providerId="ADAL" clId="{952A6100-E6E2-4C74-9986-0F4E0A06ECB3}" dt="2020-10-08T14:27:01.952" v="4266"/>
            <ac:picMkLst>
              <pc:docMk/>
              <pc:sldMasterMk cId="4282237191" sldId="2147483696"/>
              <pc:sldLayoutMk cId="1586037898" sldId="2147483730"/>
              <ac:picMk id="17" creationId="{43886AC0-7529-4404-A202-0F85E65EA913}"/>
            </ac:picMkLst>
          </pc:picChg>
          <pc:picChg chg="add del mod">
            <ac:chgData name="Katelyn Reczek" userId="8b90cbd9-4512-4289-a591-b7911c7d0d9d" providerId="ADAL" clId="{952A6100-E6E2-4C74-9986-0F4E0A06ECB3}" dt="2020-10-13T15:23:49.051" v="4485"/>
            <ac:picMkLst>
              <pc:docMk/>
              <pc:sldMasterMk cId="4282237191" sldId="2147483696"/>
              <pc:sldLayoutMk cId="1586037898" sldId="2147483730"/>
              <ac:picMk id="17" creationId="{B64DB0B3-30CB-4C29-BC4D-BBD4FF064C3B}"/>
            </ac:picMkLst>
          </pc:picChg>
          <pc:picChg chg="add del mod ord">
            <ac:chgData name="Katelyn Reczek" userId="8b90cbd9-4512-4289-a591-b7911c7d0d9d" providerId="ADAL" clId="{952A6100-E6E2-4C74-9986-0F4E0A06ECB3}" dt="2020-10-13T21:50:57.711" v="4762"/>
            <ac:picMkLst>
              <pc:docMk/>
              <pc:sldMasterMk cId="4282237191" sldId="2147483696"/>
              <pc:sldLayoutMk cId="1586037898" sldId="2147483730"/>
              <ac:picMk id="20" creationId="{129A852E-0F1F-435C-A08B-DB11ECFF8408}"/>
            </ac:picMkLst>
          </pc:picChg>
          <pc:picChg chg="add del mod">
            <ac:chgData name="Katelyn Reczek" userId="8b90cbd9-4512-4289-a591-b7911c7d0d9d" providerId="ADAL" clId="{952A6100-E6E2-4C74-9986-0F4E0A06ECB3}" dt="2020-10-13T21:51:25.174" v="4767"/>
            <ac:picMkLst>
              <pc:docMk/>
              <pc:sldMasterMk cId="4282237191" sldId="2147483696"/>
              <pc:sldLayoutMk cId="1586037898" sldId="2147483730"/>
              <ac:picMk id="21" creationId="{17C8E44E-2930-49A5-8EB4-74D9EB0DD7B7}"/>
            </ac:picMkLst>
          </pc:picChg>
          <pc:picChg chg="add del">
            <ac:chgData name="Katelyn Reczek" userId="8b90cbd9-4512-4289-a591-b7911c7d0d9d" providerId="ADAL" clId="{952A6100-E6E2-4C74-9986-0F4E0A06ECB3}" dt="2020-10-08T14:26:32.243" v="4261" actId="478"/>
            <ac:picMkLst>
              <pc:docMk/>
              <pc:sldMasterMk cId="4282237191" sldId="2147483696"/>
              <pc:sldLayoutMk cId="1586037898" sldId="2147483730"/>
              <ac:picMk id="24" creationId="{3E4D4578-C3F5-441C-9E57-075782509881}"/>
            </ac:picMkLst>
          </pc:picChg>
          <pc:picChg chg="add mod">
            <ac:chgData name="Katelyn Reczek" userId="8b90cbd9-4512-4289-a591-b7911c7d0d9d" providerId="ADAL" clId="{952A6100-E6E2-4C74-9986-0F4E0A06ECB3}" dt="2020-10-09T20:22:09.600" v="4410" actId="1076"/>
            <ac:picMkLst>
              <pc:docMk/>
              <pc:sldMasterMk cId="4282237191" sldId="2147483696"/>
              <pc:sldLayoutMk cId="1586037898" sldId="2147483730"/>
              <ac:picMk id="27" creationId="{14ECD02D-7707-4F96-A057-4AA99BD8B7C7}"/>
            </ac:picMkLst>
          </pc:picChg>
          <pc:picChg chg="add del">
            <ac:chgData name="Katelyn Reczek" userId="8b90cbd9-4512-4289-a591-b7911c7d0d9d" providerId="ADAL" clId="{952A6100-E6E2-4C74-9986-0F4E0A06ECB3}" dt="2020-10-08T04:51:57.814" v="3339"/>
            <ac:picMkLst>
              <pc:docMk/>
              <pc:sldMasterMk cId="4282237191" sldId="2147483696"/>
              <pc:sldLayoutMk cId="1586037898" sldId="2147483730"/>
              <ac:picMk id="28" creationId="{A3ACE10B-A022-476A-B781-F9144866553E}"/>
            </ac:picMkLst>
          </pc:picChg>
          <pc:picChg chg="add del mod">
            <ac:chgData name="Katelyn Reczek" userId="8b90cbd9-4512-4289-a591-b7911c7d0d9d" providerId="ADAL" clId="{952A6100-E6E2-4C74-9986-0F4E0A06ECB3}" dt="2020-10-08T04:52:35.613" v="3351"/>
            <ac:picMkLst>
              <pc:docMk/>
              <pc:sldMasterMk cId="4282237191" sldId="2147483696"/>
              <pc:sldLayoutMk cId="1586037898" sldId="2147483730"/>
              <ac:picMk id="29" creationId="{3BE426DD-F67A-4EBA-8D95-67FF530C62D6}"/>
            </ac:picMkLst>
          </pc:picChg>
          <pc:picChg chg="add del mod">
            <ac:chgData name="Katelyn Reczek" userId="8b90cbd9-4512-4289-a591-b7911c7d0d9d" providerId="ADAL" clId="{952A6100-E6E2-4C74-9986-0F4E0A06ECB3}" dt="2020-10-08T04:52:47.863" v="3357"/>
            <ac:picMkLst>
              <pc:docMk/>
              <pc:sldMasterMk cId="4282237191" sldId="2147483696"/>
              <pc:sldLayoutMk cId="1586037898" sldId="2147483730"/>
              <ac:picMk id="30" creationId="{FCF08120-BE87-4A26-A8B8-5FD5A0D7F94D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8T05:10:39.910" v="3452" actId="2696"/>
          <pc:sldLayoutMkLst>
            <pc:docMk/>
            <pc:sldMasterMk cId="4282237191" sldId="2147483696"/>
            <pc:sldLayoutMk cId="26566541" sldId="2147483731"/>
          </pc:sldLayoutMkLst>
          <pc:spChg chg="mod ord">
            <ac:chgData name="Katelyn Reczek" userId="8b90cbd9-4512-4289-a591-b7911c7d0d9d" providerId="ADAL" clId="{952A6100-E6E2-4C74-9986-0F4E0A06ECB3}" dt="2020-10-07T19:51:37.104" v="2969" actId="207"/>
            <ac:spMkLst>
              <pc:docMk/>
              <pc:sldMasterMk cId="4282237191" sldId="2147483696"/>
              <pc:sldLayoutMk cId="26566541" sldId="2147483731"/>
              <ac:spMk id="2" creationId="{3316E812-1A79-4BDC-964C-2A6998B92806}"/>
            </ac:spMkLst>
          </pc:spChg>
          <pc:spChg chg="add del">
            <ac:chgData name="Katelyn Reczek" userId="8b90cbd9-4512-4289-a591-b7911c7d0d9d" providerId="ADAL" clId="{952A6100-E6E2-4C74-9986-0F4E0A06ECB3}" dt="2020-10-08T04:27:27.069" v="3060" actId="478"/>
            <ac:spMkLst>
              <pc:docMk/>
              <pc:sldMasterMk cId="4282237191" sldId="2147483696"/>
              <pc:sldLayoutMk cId="26566541" sldId="2147483731"/>
              <ac:spMk id="17" creationId="{517EEF0E-98F1-4C06-A132-3C5FA57FF2A8}"/>
            </ac:spMkLst>
          </pc:spChg>
          <pc:spChg chg="mod">
            <ac:chgData name="Katelyn Reczek" userId="8b90cbd9-4512-4289-a591-b7911c7d0d9d" providerId="ADAL" clId="{952A6100-E6E2-4C74-9986-0F4E0A06ECB3}" dt="2020-10-07T19:28:08.130" v="2932" actId="1076"/>
            <ac:spMkLst>
              <pc:docMk/>
              <pc:sldMasterMk cId="4282237191" sldId="2147483696"/>
              <pc:sldLayoutMk cId="26566541" sldId="2147483731"/>
              <ac:spMk id="19" creationId="{64B88C57-0C4E-42B7-869E-627CF273001B}"/>
            </ac:spMkLst>
          </pc:spChg>
          <pc:spChg chg="mod">
            <ac:chgData name="Katelyn Reczek" userId="8b90cbd9-4512-4289-a591-b7911c7d0d9d" providerId="ADAL" clId="{952A6100-E6E2-4C74-9986-0F4E0A06ECB3}" dt="2020-10-07T01:24:38.187" v="1770" actId="1076"/>
            <ac:spMkLst>
              <pc:docMk/>
              <pc:sldMasterMk cId="4282237191" sldId="2147483696"/>
              <pc:sldLayoutMk cId="26566541" sldId="2147483731"/>
              <ac:spMk id="21" creationId="{334C1BB8-3D31-4ABB-A3E8-BA17FE5995DC}"/>
            </ac:spMkLst>
          </pc:spChg>
          <pc:spChg chg="add del mod">
            <ac:chgData name="Katelyn Reczek" userId="8b90cbd9-4512-4289-a591-b7911c7d0d9d" providerId="ADAL" clId="{952A6100-E6E2-4C74-9986-0F4E0A06ECB3}" dt="2020-10-07T19:28:39.622" v="2939" actId="478"/>
            <ac:spMkLst>
              <pc:docMk/>
              <pc:sldMasterMk cId="4282237191" sldId="2147483696"/>
              <pc:sldLayoutMk cId="26566541" sldId="2147483731"/>
              <ac:spMk id="24" creationId="{E224DD54-A599-436B-A878-49E997B4C5F1}"/>
            </ac:spMkLst>
          </pc:spChg>
          <pc:spChg chg="add del">
            <ac:chgData name="Katelyn Reczek" userId="8b90cbd9-4512-4289-a591-b7911c7d0d9d" providerId="ADAL" clId="{952A6100-E6E2-4C74-9986-0F4E0A06ECB3}" dt="2020-10-07T19:28:29.678" v="2937" actId="478"/>
            <ac:spMkLst>
              <pc:docMk/>
              <pc:sldMasterMk cId="4282237191" sldId="2147483696"/>
              <pc:sldLayoutMk cId="26566541" sldId="2147483731"/>
              <ac:spMk id="25" creationId="{F2285703-FD5B-44C1-A7B6-4FFF5F715C97}"/>
            </ac:spMkLst>
          </pc:spChg>
          <pc:picChg chg="add del">
            <ac:chgData name="Katelyn Reczek" userId="8b90cbd9-4512-4289-a591-b7911c7d0d9d" providerId="ADAL" clId="{952A6100-E6E2-4C74-9986-0F4E0A06ECB3}" dt="2020-10-08T04:27:04.876" v="3056"/>
            <ac:picMkLst>
              <pc:docMk/>
              <pc:sldMasterMk cId="4282237191" sldId="2147483696"/>
              <pc:sldLayoutMk cId="26566541" sldId="2147483731"/>
              <ac:picMk id="3" creationId="{5C8173AE-E379-487D-B5AA-3633EBFBEF80}"/>
            </ac:picMkLst>
          </pc:picChg>
          <pc:picChg chg="add del">
            <ac:chgData name="Katelyn Reczek" userId="8b90cbd9-4512-4289-a591-b7911c7d0d9d" providerId="ADAL" clId="{952A6100-E6E2-4C74-9986-0F4E0A06ECB3}" dt="2020-10-06T23:34:18.340" v="1550"/>
            <ac:picMkLst>
              <pc:docMk/>
              <pc:sldMasterMk cId="4282237191" sldId="2147483696"/>
              <pc:sldLayoutMk cId="26566541" sldId="2147483731"/>
              <ac:picMk id="3" creationId="{9FD5DF8C-5A0C-4336-88D0-38BC7F6188BC}"/>
            </ac:picMkLst>
          </pc:picChg>
          <pc:picChg chg="add del">
            <ac:chgData name="Katelyn Reczek" userId="8b90cbd9-4512-4289-a591-b7911c7d0d9d" providerId="ADAL" clId="{952A6100-E6E2-4C74-9986-0F4E0A06ECB3}" dt="2020-10-08T04:27:07.150" v="3058"/>
            <ac:picMkLst>
              <pc:docMk/>
              <pc:sldMasterMk cId="4282237191" sldId="2147483696"/>
              <pc:sldLayoutMk cId="26566541" sldId="2147483731"/>
              <ac:picMk id="4" creationId="{065CE9EC-EF37-497F-A94F-057F95570D14}"/>
            </ac:picMkLst>
          </pc:picChg>
          <pc:picChg chg="mod ord">
            <ac:chgData name="Katelyn Reczek" userId="8b90cbd9-4512-4289-a591-b7911c7d0d9d" providerId="ADAL" clId="{952A6100-E6E2-4C74-9986-0F4E0A06ECB3}" dt="2020-10-08T04:37:50.749" v="3157" actId="1076"/>
            <ac:picMkLst>
              <pc:docMk/>
              <pc:sldMasterMk cId="4282237191" sldId="2147483696"/>
              <pc:sldLayoutMk cId="26566541" sldId="2147483731"/>
              <ac:picMk id="15" creationId="{4BA10DE4-D5A5-4E86-A044-728433CE91B8}"/>
            </ac:picMkLst>
          </pc:picChg>
          <pc:picChg chg="add del mod ord">
            <ac:chgData name="Katelyn Reczek" userId="8b90cbd9-4512-4289-a591-b7911c7d0d9d" providerId="ADAL" clId="{952A6100-E6E2-4C74-9986-0F4E0A06ECB3}" dt="2020-10-08T04:26:24.030" v="3046" actId="478"/>
            <ac:picMkLst>
              <pc:docMk/>
              <pc:sldMasterMk cId="4282237191" sldId="2147483696"/>
              <pc:sldLayoutMk cId="26566541" sldId="2147483731"/>
              <ac:picMk id="16" creationId="{78D35A27-A8F9-40E6-897C-030A3F812119}"/>
            </ac:picMkLst>
          </pc:picChg>
          <pc:picChg chg="add del mod ord">
            <ac:chgData name="Katelyn Reczek" userId="8b90cbd9-4512-4289-a591-b7911c7d0d9d" providerId="ADAL" clId="{952A6100-E6E2-4C74-9986-0F4E0A06ECB3}" dt="2020-10-07T01:24:46.509" v="1772"/>
            <ac:picMkLst>
              <pc:docMk/>
              <pc:sldMasterMk cId="4282237191" sldId="2147483696"/>
              <pc:sldLayoutMk cId="26566541" sldId="2147483731"/>
              <ac:picMk id="16" creationId="{EECCC58C-B2A6-40ED-BAEB-951916036CE0}"/>
            </ac:picMkLst>
          </pc:picChg>
          <pc:picChg chg="add del mod">
            <ac:chgData name="Katelyn Reczek" userId="8b90cbd9-4512-4289-a591-b7911c7d0d9d" providerId="ADAL" clId="{952A6100-E6E2-4C74-9986-0F4E0A06ECB3}" dt="2020-10-07T14:50:17.630" v="2417" actId="478"/>
            <ac:picMkLst>
              <pc:docMk/>
              <pc:sldMasterMk cId="4282237191" sldId="2147483696"/>
              <pc:sldLayoutMk cId="26566541" sldId="2147483731"/>
              <ac:picMk id="17" creationId="{D8747296-DAB1-4FE5-A9E3-3ED594B26F36}"/>
            </ac:picMkLst>
          </pc:picChg>
          <pc:picChg chg="add del mod">
            <ac:chgData name="Katelyn Reczek" userId="8b90cbd9-4512-4289-a591-b7911c7d0d9d" providerId="ADAL" clId="{952A6100-E6E2-4C74-9986-0F4E0A06ECB3}" dt="2020-10-08T04:37:37.692" v="3153" actId="478"/>
            <ac:picMkLst>
              <pc:docMk/>
              <pc:sldMasterMk cId="4282237191" sldId="2147483696"/>
              <pc:sldLayoutMk cId="26566541" sldId="2147483731"/>
              <ac:picMk id="18" creationId="{6557EDC5-D33E-4708-84A9-2AEB92F98393}"/>
            </ac:picMkLst>
          </pc:picChg>
          <pc:picChg chg="add del mod">
            <ac:chgData name="Katelyn Reczek" userId="8b90cbd9-4512-4289-a591-b7911c7d0d9d" providerId="ADAL" clId="{952A6100-E6E2-4C74-9986-0F4E0A06ECB3}" dt="2020-10-07T14:50:18.580" v="2418" actId="478"/>
            <ac:picMkLst>
              <pc:docMk/>
              <pc:sldMasterMk cId="4282237191" sldId="2147483696"/>
              <pc:sldLayoutMk cId="26566541" sldId="2147483731"/>
              <ac:picMk id="18" creationId="{75AE03A1-67F8-4290-A487-D9E4629442C8}"/>
            </ac:picMkLst>
          </pc:picChg>
          <pc:picChg chg="add del mod">
            <ac:chgData name="Katelyn Reczek" userId="8b90cbd9-4512-4289-a591-b7911c7d0d9d" providerId="ADAL" clId="{952A6100-E6E2-4C74-9986-0F4E0A06ECB3}" dt="2020-10-07T14:50:22.204" v="2420" actId="478"/>
            <ac:picMkLst>
              <pc:docMk/>
              <pc:sldMasterMk cId="4282237191" sldId="2147483696"/>
              <pc:sldLayoutMk cId="26566541" sldId="2147483731"/>
              <ac:picMk id="20" creationId="{2CDE545C-CEB2-4462-8939-8AA9AD85ABDC}"/>
            </ac:picMkLst>
          </pc:picChg>
          <pc:picChg chg="add del mod">
            <ac:chgData name="Katelyn Reczek" userId="8b90cbd9-4512-4289-a591-b7911c7d0d9d" providerId="ADAL" clId="{952A6100-E6E2-4C74-9986-0F4E0A06ECB3}" dt="2020-10-08T04:37:36.423" v="3151" actId="478"/>
            <ac:picMkLst>
              <pc:docMk/>
              <pc:sldMasterMk cId="4282237191" sldId="2147483696"/>
              <pc:sldLayoutMk cId="26566541" sldId="2147483731"/>
              <ac:picMk id="20" creationId="{C578873D-B2EE-4869-8F3A-03567102F903}"/>
            </ac:picMkLst>
          </pc:picChg>
          <pc:picChg chg="add del mod">
            <ac:chgData name="Katelyn Reczek" userId="8b90cbd9-4512-4289-a591-b7911c7d0d9d" providerId="ADAL" clId="{952A6100-E6E2-4C74-9986-0F4E0A06ECB3}" dt="2020-10-07T14:50:20.284" v="2419" actId="478"/>
            <ac:picMkLst>
              <pc:docMk/>
              <pc:sldMasterMk cId="4282237191" sldId="2147483696"/>
              <pc:sldLayoutMk cId="26566541" sldId="2147483731"/>
              <ac:picMk id="22" creationId="{12B78C89-E3B8-48B9-85BD-6B3A69489F65}"/>
            </ac:picMkLst>
          </pc:picChg>
          <pc:picChg chg="add del mod ord">
            <ac:chgData name="Katelyn Reczek" userId="8b90cbd9-4512-4289-a591-b7911c7d0d9d" providerId="ADAL" clId="{952A6100-E6E2-4C74-9986-0F4E0A06ECB3}" dt="2020-10-08T04:37:35.846" v="3150" actId="478"/>
            <ac:picMkLst>
              <pc:docMk/>
              <pc:sldMasterMk cId="4282237191" sldId="2147483696"/>
              <pc:sldLayoutMk cId="26566541" sldId="2147483731"/>
              <ac:picMk id="22" creationId="{DF60962F-A7E8-4568-BE66-7DF750AEAC91}"/>
            </ac:picMkLst>
          </pc:picChg>
          <pc:picChg chg="del">
            <ac:chgData name="Katelyn Reczek" userId="8b90cbd9-4512-4289-a591-b7911c7d0d9d" providerId="ADAL" clId="{952A6100-E6E2-4C74-9986-0F4E0A06ECB3}" dt="2020-10-06T23:33:17.532" v="1507" actId="27803"/>
            <ac:picMkLst>
              <pc:docMk/>
              <pc:sldMasterMk cId="4282237191" sldId="2147483696"/>
              <pc:sldLayoutMk cId="26566541" sldId="2147483731"/>
              <ac:picMk id="23" creationId="{3316E812-1A79-4BDC-964C-2A6998B92806}"/>
            </ac:picMkLst>
          </pc:picChg>
          <pc:picChg chg="add del mod ord">
            <ac:chgData name="Katelyn Reczek" userId="8b90cbd9-4512-4289-a591-b7911c7d0d9d" providerId="ADAL" clId="{952A6100-E6E2-4C74-9986-0F4E0A06ECB3}" dt="2020-10-08T04:26:25.222" v="3048" actId="478"/>
            <ac:picMkLst>
              <pc:docMk/>
              <pc:sldMasterMk cId="4282237191" sldId="2147483696"/>
              <pc:sldLayoutMk cId="26566541" sldId="2147483731"/>
              <ac:picMk id="23" creationId="{B610E4D4-F39D-4795-8B22-1A675D5AD79A}"/>
            </ac:picMkLst>
          </pc:picChg>
          <pc:picChg chg="add del mod">
            <ac:chgData name="Katelyn Reczek" userId="8b90cbd9-4512-4289-a591-b7911c7d0d9d" providerId="ADAL" clId="{952A6100-E6E2-4C74-9986-0F4E0A06ECB3}" dt="2020-10-08T04:37:37.121" v="3152" actId="478"/>
            <ac:picMkLst>
              <pc:docMk/>
              <pc:sldMasterMk cId="4282237191" sldId="2147483696"/>
              <pc:sldLayoutMk cId="26566541" sldId="2147483731"/>
              <ac:picMk id="24" creationId="{56DDCECB-B30E-4FE2-8DE4-430684EBCE20}"/>
            </ac:picMkLst>
          </pc:picChg>
          <pc:picChg chg="add del mod">
            <ac:chgData name="Katelyn Reczek" userId="8b90cbd9-4512-4289-a591-b7911c7d0d9d" providerId="ADAL" clId="{952A6100-E6E2-4C74-9986-0F4E0A06ECB3}" dt="2020-10-07T01:25:33.621" v="1791"/>
            <ac:picMkLst>
              <pc:docMk/>
              <pc:sldMasterMk cId="4282237191" sldId="2147483696"/>
              <pc:sldLayoutMk cId="26566541" sldId="2147483731"/>
              <ac:picMk id="24" creationId="{884EDB31-EB2A-47AC-83D5-712A10130EAC}"/>
            </ac:picMkLst>
          </pc:picChg>
          <pc:picChg chg="add del mod">
            <ac:chgData name="Katelyn Reczek" userId="8b90cbd9-4512-4289-a591-b7911c7d0d9d" providerId="ADAL" clId="{952A6100-E6E2-4C74-9986-0F4E0A06ECB3}" dt="2020-10-08T04:37:41.613" v="3156" actId="478"/>
            <ac:picMkLst>
              <pc:docMk/>
              <pc:sldMasterMk cId="4282237191" sldId="2147483696"/>
              <pc:sldLayoutMk cId="26566541" sldId="2147483731"/>
              <ac:picMk id="25" creationId="{60237C08-FA9B-4D02-BCC7-66CB18E1F6A6}"/>
            </ac:picMkLst>
          </pc:picChg>
          <pc:picChg chg="add del mod ord">
            <ac:chgData name="Katelyn Reczek" userId="8b90cbd9-4512-4289-a591-b7911c7d0d9d" providerId="ADAL" clId="{952A6100-E6E2-4C74-9986-0F4E0A06ECB3}" dt="2020-10-08T04:26:26.174" v="3049" actId="478"/>
            <ac:picMkLst>
              <pc:docMk/>
              <pc:sldMasterMk cId="4282237191" sldId="2147483696"/>
              <pc:sldLayoutMk cId="26566541" sldId="2147483731"/>
              <ac:picMk id="26" creationId="{2CA425AF-D877-4E90-A814-3DC9DAA52D54}"/>
            </ac:picMkLst>
          </pc:picChg>
          <pc:picChg chg="add del mod">
            <ac:chgData name="Katelyn Reczek" userId="8b90cbd9-4512-4289-a591-b7911c7d0d9d" providerId="ADAL" clId="{952A6100-E6E2-4C74-9986-0F4E0A06ECB3}" dt="2020-10-08T04:37:38.511" v="3154" actId="478"/>
            <ac:picMkLst>
              <pc:docMk/>
              <pc:sldMasterMk cId="4282237191" sldId="2147483696"/>
              <pc:sldLayoutMk cId="26566541" sldId="2147483731"/>
              <ac:picMk id="28" creationId="{1783EEB7-7FC0-460D-BAF2-7AC4CDA1971A}"/>
            </ac:picMkLst>
          </pc:picChg>
          <pc:picChg chg="del">
            <ac:chgData name="Katelyn Reczek" userId="8b90cbd9-4512-4289-a591-b7911c7d0d9d" providerId="ADAL" clId="{952A6100-E6E2-4C74-9986-0F4E0A06ECB3}" dt="2020-10-06T23:33:07.673" v="1506" actId="478"/>
            <ac:picMkLst>
              <pc:docMk/>
              <pc:sldMasterMk cId="4282237191" sldId="2147483696"/>
              <pc:sldLayoutMk cId="26566541" sldId="2147483731"/>
              <ac:picMk id="28" creationId="{BE63D6DF-69C7-420D-8C0F-D0D0FA154D3A}"/>
            </ac:picMkLst>
          </pc:picChg>
          <pc:picChg chg="mod ord">
            <ac:chgData name="Katelyn Reczek" userId="8b90cbd9-4512-4289-a591-b7911c7d0d9d" providerId="ADAL" clId="{952A6100-E6E2-4C74-9986-0F4E0A06ECB3}" dt="2020-10-08T04:26:32.181" v="3050" actId="1076"/>
            <ac:picMkLst>
              <pc:docMk/>
              <pc:sldMasterMk cId="4282237191" sldId="2147483696"/>
              <pc:sldLayoutMk cId="26566541" sldId="2147483731"/>
              <ac:picMk id="33" creationId="{503D9B01-D2FA-40A9-9C3E-1FE0FA994578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09T20:20:22.528" v="4362" actId="29295"/>
          <pc:sldLayoutMkLst>
            <pc:docMk/>
            <pc:sldMasterMk cId="4282237191" sldId="2147483696"/>
            <pc:sldLayoutMk cId="416292819" sldId="2147483732"/>
          </pc:sldLayoutMkLst>
          <pc:spChg chg="del mod">
            <ac:chgData name="Katelyn Reczek" userId="8b90cbd9-4512-4289-a591-b7911c7d0d9d" providerId="ADAL" clId="{952A6100-E6E2-4C74-9986-0F4E0A06ECB3}" dt="2020-10-07T15:07:08.906" v="2609" actId="478"/>
            <ac:spMkLst>
              <pc:docMk/>
              <pc:sldMasterMk cId="4282237191" sldId="2147483696"/>
              <pc:sldLayoutMk cId="416292819" sldId="2147483732"/>
              <ac:spMk id="2" creationId="{EB0573A5-4BBF-48D8-B51D-6D952FA80690}"/>
            </ac:spMkLst>
          </pc:spChg>
          <pc:spChg chg="add mod">
            <ac:chgData name="Katelyn Reczek" userId="8b90cbd9-4512-4289-a591-b7911c7d0d9d" providerId="ADAL" clId="{952A6100-E6E2-4C74-9986-0F4E0A06ECB3}" dt="2020-10-08T14:38:13.315" v="4309" actId="14100"/>
            <ac:spMkLst>
              <pc:docMk/>
              <pc:sldMasterMk cId="4282237191" sldId="2147483696"/>
              <pc:sldLayoutMk cId="416292819" sldId="2147483732"/>
              <ac:spMk id="6" creationId="{C9C7DF82-0A6D-43EC-956D-8B50494EC678}"/>
            </ac:spMkLst>
          </pc:spChg>
          <pc:spChg chg="add del">
            <ac:chgData name="Katelyn Reczek" userId="8b90cbd9-4512-4289-a591-b7911c7d0d9d" providerId="ADAL" clId="{952A6100-E6E2-4C74-9986-0F4E0A06ECB3}" dt="2020-10-07T15:14:05.680" v="2635" actId="478"/>
            <ac:spMkLst>
              <pc:docMk/>
              <pc:sldMasterMk cId="4282237191" sldId="2147483696"/>
              <pc:sldLayoutMk cId="416292819" sldId="2147483732"/>
              <ac:spMk id="7" creationId="{D8164A02-9CB4-4DAE-94DB-6B9624626959}"/>
            </ac:spMkLst>
          </pc:spChg>
          <pc:spChg chg="add">
            <ac:chgData name="Katelyn Reczek" userId="8b90cbd9-4512-4289-a591-b7911c7d0d9d" providerId="ADAL" clId="{952A6100-E6E2-4C74-9986-0F4E0A06ECB3}" dt="2020-10-07T01:52:36.577" v="2294"/>
            <ac:spMkLst>
              <pc:docMk/>
              <pc:sldMasterMk cId="4282237191" sldId="2147483696"/>
              <pc:sldLayoutMk cId="416292819" sldId="2147483732"/>
              <ac:spMk id="8" creationId="{164064BC-C7AB-42C9-A463-712FC7E17A33}"/>
            </ac:spMkLst>
          </pc:spChg>
          <pc:spChg chg="add del">
            <ac:chgData name="Katelyn Reczek" userId="8b90cbd9-4512-4289-a591-b7911c7d0d9d" providerId="ADAL" clId="{952A6100-E6E2-4C74-9986-0F4E0A06ECB3}" dt="2020-10-09T20:19:28.303" v="4349" actId="478"/>
            <ac:spMkLst>
              <pc:docMk/>
              <pc:sldMasterMk cId="4282237191" sldId="2147483696"/>
              <pc:sldLayoutMk cId="416292819" sldId="2147483732"/>
              <ac:spMk id="12" creationId="{E3020B6D-7B77-4333-8733-BB4E5267DED2}"/>
            </ac:spMkLst>
          </pc:spChg>
          <pc:spChg chg="add del">
            <ac:chgData name="Katelyn Reczek" userId="8b90cbd9-4512-4289-a591-b7911c7d0d9d" providerId="ADAL" clId="{952A6100-E6E2-4C74-9986-0F4E0A06ECB3}" dt="2020-10-09T20:19:34.159" v="4352" actId="478"/>
            <ac:spMkLst>
              <pc:docMk/>
              <pc:sldMasterMk cId="4282237191" sldId="2147483696"/>
              <pc:sldLayoutMk cId="416292819" sldId="2147483732"/>
              <ac:spMk id="16" creationId="{7718359A-AA59-488C-A682-06849FEA1DD7}"/>
            </ac:spMkLst>
          </pc:spChg>
          <pc:spChg chg="add ord">
            <ac:chgData name="Katelyn Reczek" userId="8b90cbd9-4512-4289-a591-b7911c7d0d9d" providerId="ADAL" clId="{952A6100-E6E2-4C74-9986-0F4E0A06ECB3}" dt="2020-10-07T15:14:11.682" v="2638" actId="167"/>
            <ac:spMkLst>
              <pc:docMk/>
              <pc:sldMasterMk cId="4282237191" sldId="2147483696"/>
              <pc:sldLayoutMk cId="416292819" sldId="2147483732"/>
              <ac:spMk id="17" creationId="{78B37C64-CF45-4363-A44D-5372EF96E909}"/>
            </ac:spMkLst>
          </pc:spChg>
          <pc:spChg chg="add">
            <ac:chgData name="Katelyn Reczek" userId="8b90cbd9-4512-4289-a591-b7911c7d0d9d" providerId="ADAL" clId="{952A6100-E6E2-4C74-9986-0F4E0A06ECB3}" dt="2020-10-08T05:03:03.688" v="3429"/>
            <ac:spMkLst>
              <pc:docMk/>
              <pc:sldMasterMk cId="4282237191" sldId="2147483696"/>
              <pc:sldLayoutMk cId="416292819" sldId="2147483732"/>
              <ac:spMk id="25" creationId="{DFD33AA3-D3AB-432C-9999-8E4C9B7F21DD}"/>
            </ac:spMkLst>
          </pc:spChg>
          <pc:spChg chg="add">
            <ac:chgData name="Katelyn Reczek" userId="8b90cbd9-4512-4289-a591-b7911c7d0d9d" providerId="ADAL" clId="{952A6100-E6E2-4C74-9986-0F4E0A06ECB3}" dt="2020-10-09T20:19:35.635" v="4354"/>
            <ac:spMkLst>
              <pc:docMk/>
              <pc:sldMasterMk cId="4282237191" sldId="2147483696"/>
              <pc:sldLayoutMk cId="416292819" sldId="2147483732"/>
              <ac:spMk id="26" creationId="{10265657-4E09-43AB-88EB-314E50B3C837}"/>
            </ac:spMkLst>
          </pc:spChg>
          <pc:spChg chg="add">
            <ac:chgData name="Katelyn Reczek" userId="8b90cbd9-4512-4289-a591-b7911c7d0d9d" providerId="ADAL" clId="{952A6100-E6E2-4C74-9986-0F4E0A06ECB3}" dt="2020-10-09T20:20:09.345" v="4358"/>
            <ac:spMkLst>
              <pc:docMk/>
              <pc:sldMasterMk cId="4282237191" sldId="2147483696"/>
              <pc:sldLayoutMk cId="416292819" sldId="2147483732"/>
              <ac:spMk id="27" creationId="{03644C9F-A903-4ACA-A89A-BC9B0DBD4243}"/>
            </ac:spMkLst>
          </pc:spChg>
          <pc:grpChg chg="del mod">
            <ac:chgData name="Katelyn Reczek" userId="8b90cbd9-4512-4289-a591-b7911c7d0d9d" providerId="ADAL" clId="{952A6100-E6E2-4C74-9986-0F4E0A06ECB3}" dt="2020-10-07T02:09:16.091" v="2408" actId="478"/>
            <ac:grpSpMkLst>
              <pc:docMk/>
              <pc:sldMasterMk cId="4282237191" sldId="2147483696"/>
              <pc:sldLayoutMk cId="416292819" sldId="2147483732"/>
              <ac:grpSpMk id="9" creationId="{27267152-0C7C-4D6C-98D1-71B2BCA1E111}"/>
            </ac:grpSpMkLst>
          </pc:grpChg>
          <pc:grpChg chg="add del">
            <ac:chgData name="Katelyn Reczek" userId="8b90cbd9-4512-4289-a591-b7911c7d0d9d" providerId="ADAL" clId="{952A6100-E6E2-4C74-9986-0F4E0A06ECB3}" dt="2020-10-08T04:47:12.196" v="3295" actId="478"/>
            <ac:grpSpMkLst>
              <pc:docMk/>
              <pc:sldMasterMk cId="4282237191" sldId="2147483696"/>
              <pc:sldLayoutMk cId="416292819" sldId="2147483732"/>
              <ac:grpSpMk id="13" creationId="{0C96400E-0E0B-451C-A78F-1385CD07BDF7}"/>
            </ac:grpSpMkLst>
          </pc:grpChg>
          <pc:grpChg chg="add del">
            <ac:chgData name="Katelyn Reczek" userId="8b90cbd9-4512-4289-a591-b7911c7d0d9d" providerId="ADAL" clId="{952A6100-E6E2-4C74-9986-0F4E0A06ECB3}" dt="2020-10-09T20:19:34.888" v="4353" actId="478"/>
            <ac:grpSpMkLst>
              <pc:docMk/>
              <pc:sldMasterMk cId="4282237191" sldId="2147483696"/>
              <pc:sldLayoutMk cId="416292819" sldId="2147483732"/>
              <ac:grpSpMk id="13" creationId="{AD7524C1-DF3D-4DCF-9B0E-0335A1B8BEDC}"/>
            </ac:grpSpMkLst>
          </pc:grpChg>
          <pc:grpChg chg="add">
            <ac:chgData name="Katelyn Reczek" userId="8b90cbd9-4512-4289-a591-b7911c7d0d9d" providerId="ADAL" clId="{952A6100-E6E2-4C74-9986-0F4E0A06ECB3}" dt="2020-10-09T20:19:35.635" v="4354"/>
            <ac:grpSpMkLst>
              <pc:docMk/>
              <pc:sldMasterMk cId="4282237191" sldId="2147483696"/>
              <pc:sldLayoutMk cId="416292819" sldId="2147483732"/>
              <ac:grpSpMk id="18" creationId="{C4B3126B-D9B1-4AF8-BE31-5AA4916686BD}"/>
            </ac:grpSpMkLst>
          </pc:grpChg>
          <pc:grpChg chg="add del">
            <ac:chgData name="Katelyn Reczek" userId="8b90cbd9-4512-4289-a591-b7911c7d0d9d" providerId="ADAL" clId="{952A6100-E6E2-4C74-9986-0F4E0A06ECB3}" dt="2020-10-09T20:19:28.866" v="4350" actId="478"/>
            <ac:grpSpMkLst>
              <pc:docMk/>
              <pc:sldMasterMk cId="4282237191" sldId="2147483696"/>
              <pc:sldLayoutMk cId="416292819" sldId="2147483732"/>
              <ac:grpSpMk id="21" creationId="{02E01C4B-70B0-4F9A-86D5-26ECB8126F1C}"/>
            </ac:grpSpMkLst>
          </pc:grpChg>
          <pc:picChg chg="add mod ord">
            <ac:chgData name="Katelyn Reczek" userId="8b90cbd9-4512-4289-a591-b7911c7d0d9d" providerId="ADAL" clId="{952A6100-E6E2-4C74-9986-0F4E0A06ECB3}" dt="2020-10-09T20:20:22.528" v="4362" actId="29295"/>
            <ac:picMkLst>
              <pc:docMk/>
              <pc:sldMasterMk cId="4282237191" sldId="2147483696"/>
              <pc:sldLayoutMk cId="416292819" sldId="2147483732"/>
              <ac:picMk id="4" creationId="{2244F887-91F1-4DE8-B3A9-5ED16C426675}"/>
            </ac:picMkLst>
          </pc:picChg>
          <pc:picChg chg="add del">
            <ac:chgData name="Katelyn Reczek" userId="8b90cbd9-4512-4289-a591-b7911c7d0d9d" providerId="ADAL" clId="{952A6100-E6E2-4C74-9986-0F4E0A06ECB3}" dt="2020-10-07T02:08:25.230" v="2364" actId="27803"/>
            <ac:picMkLst>
              <pc:docMk/>
              <pc:sldMasterMk cId="4282237191" sldId="2147483696"/>
              <pc:sldLayoutMk cId="416292819" sldId="2147483732"/>
              <ac:picMk id="4" creationId="{27267152-0C7C-4D6C-98D1-71B2BCA1E111}"/>
            </ac:picMkLst>
          </pc:picChg>
          <pc:picChg chg="add del mod ord">
            <ac:chgData name="Katelyn Reczek" userId="8b90cbd9-4512-4289-a591-b7911c7d0d9d" providerId="ADAL" clId="{952A6100-E6E2-4C74-9986-0F4E0A06ECB3}" dt="2020-10-07T02:08:04.354" v="2362" actId="478"/>
            <ac:picMkLst>
              <pc:docMk/>
              <pc:sldMasterMk cId="4282237191" sldId="2147483696"/>
              <pc:sldLayoutMk cId="416292819" sldId="2147483732"/>
              <ac:picMk id="5" creationId="{39361D3C-6FA8-423D-AA2A-908DC3FC94A9}"/>
            </ac:picMkLst>
          </pc:picChg>
          <pc:picChg chg="add del mod ord">
            <ac:chgData name="Katelyn Reczek" userId="8b90cbd9-4512-4289-a591-b7911c7d0d9d" providerId="ADAL" clId="{952A6100-E6E2-4C74-9986-0F4E0A06ECB3}" dt="2020-10-08T04:38:05.621" v="3158" actId="478"/>
            <ac:picMkLst>
              <pc:docMk/>
              <pc:sldMasterMk cId="4282237191" sldId="2147483696"/>
              <pc:sldLayoutMk cId="416292819" sldId="2147483732"/>
              <ac:picMk id="9" creationId="{B6CC5E52-A087-4603-8DA7-BE490DEF76F5}"/>
            </ac:picMkLst>
          </pc:picChg>
          <pc:picChg chg="add del mod ord">
            <ac:chgData name="Katelyn Reczek" userId="8b90cbd9-4512-4289-a591-b7911c7d0d9d" providerId="ADAL" clId="{952A6100-E6E2-4C74-9986-0F4E0A06ECB3}" dt="2020-10-08T04:38:07.342" v="3159" actId="478"/>
            <ac:picMkLst>
              <pc:docMk/>
              <pc:sldMasterMk cId="4282237191" sldId="2147483696"/>
              <pc:sldLayoutMk cId="416292819" sldId="2147483732"/>
              <ac:picMk id="10" creationId="{AE5042B4-A2DA-4E8E-AE26-B1E3B050369D}"/>
            </ac:picMkLst>
          </pc:picChg>
          <pc:picChg chg="add del mod">
            <ac:chgData name="Katelyn Reczek" userId="8b90cbd9-4512-4289-a591-b7911c7d0d9d" providerId="ADAL" clId="{952A6100-E6E2-4C74-9986-0F4E0A06ECB3}" dt="2020-10-07T14:52:42.580" v="2524" actId="478"/>
            <ac:picMkLst>
              <pc:docMk/>
              <pc:sldMasterMk cId="4282237191" sldId="2147483696"/>
              <pc:sldLayoutMk cId="416292819" sldId="2147483732"/>
              <ac:picMk id="11" creationId="{AB0A61FF-D29C-4A76-99D5-9421094DC452}"/>
            </ac:picMkLst>
          </pc:picChg>
          <pc:picChg chg="add del mod">
            <ac:chgData name="Katelyn Reczek" userId="8b90cbd9-4512-4289-a591-b7911c7d0d9d" providerId="ADAL" clId="{952A6100-E6E2-4C74-9986-0F4E0A06ECB3}" dt="2020-10-08T04:38:50.804" v="3171" actId="478"/>
            <ac:picMkLst>
              <pc:docMk/>
              <pc:sldMasterMk cId="4282237191" sldId="2147483696"/>
              <pc:sldLayoutMk cId="416292819" sldId="2147483732"/>
              <ac:picMk id="18" creationId="{D7BDD58B-1772-4C36-9EF9-C3B37409EFF2}"/>
            </ac:picMkLst>
          </pc:picChg>
          <pc:picChg chg="add del mod">
            <ac:chgData name="Katelyn Reczek" userId="8b90cbd9-4512-4289-a591-b7911c7d0d9d" providerId="ADAL" clId="{952A6100-E6E2-4C74-9986-0F4E0A06ECB3}" dt="2020-10-07T19:54:32.714" v="2998" actId="478"/>
            <ac:picMkLst>
              <pc:docMk/>
              <pc:sldMasterMk cId="4282237191" sldId="2147483696"/>
              <pc:sldLayoutMk cId="416292819" sldId="2147483732"/>
              <ac:picMk id="19" creationId="{177CB188-7CDF-44CE-9CD1-001F58DE928B}"/>
            </ac:picMkLst>
          </pc:picChg>
          <pc:picChg chg="add del">
            <ac:chgData name="Katelyn Reczek" userId="8b90cbd9-4512-4289-a591-b7911c7d0d9d" providerId="ADAL" clId="{952A6100-E6E2-4C74-9986-0F4E0A06ECB3}" dt="2020-10-08T04:43:16.788" v="3191" actId="478"/>
            <ac:picMkLst>
              <pc:docMk/>
              <pc:sldMasterMk cId="4282237191" sldId="2147483696"/>
              <pc:sldLayoutMk cId="416292819" sldId="2147483732"/>
              <ac:picMk id="19" creationId="{3147CAB6-1192-4199-88E7-C0EC9B9050DC}"/>
            </ac:picMkLst>
          </pc:picChg>
          <pc:picChg chg="add del mod">
            <ac:chgData name="Katelyn Reczek" userId="8b90cbd9-4512-4289-a591-b7911c7d0d9d" providerId="ADAL" clId="{952A6100-E6E2-4C74-9986-0F4E0A06ECB3}" dt="2020-10-08T04:42:42.094" v="3186" actId="478"/>
            <ac:picMkLst>
              <pc:docMk/>
              <pc:sldMasterMk cId="4282237191" sldId="2147483696"/>
              <pc:sldLayoutMk cId="416292819" sldId="2147483732"/>
              <ac:picMk id="20" creationId="{F3D58F34-0B3B-49CF-B7B5-381289200AE7}"/>
            </ac:picMkLst>
          </pc:picChg>
          <pc:picChg chg="add">
            <ac:chgData name="Katelyn Reczek" userId="8b90cbd9-4512-4289-a591-b7911c7d0d9d" providerId="ADAL" clId="{952A6100-E6E2-4C74-9986-0F4E0A06ECB3}" dt="2020-10-08T05:03:03.688" v="3429"/>
            <ac:picMkLst>
              <pc:docMk/>
              <pc:sldMasterMk cId="4282237191" sldId="2147483696"/>
              <pc:sldLayoutMk cId="416292819" sldId="2147483732"/>
              <ac:picMk id="24" creationId="{EE8A8099-6165-4A64-A948-10EAD2F8E58C}"/>
            </ac:picMkLst>
          </pc:picChg>
          <pc:cxnChg chg="mod">
            <ac:chgData name="Katelyn Reczek" userId="8b90cbd9-4512-4289-a591-b7911c7d0d9d" providerId="ADAL" clId="{952A6100-E6E2-4C74-9986-0F4E0A06ECB3}" dt="2020-10-09T20:19:34.888" v="4353" actId="478"/>
            <ac:cxnSpMkLst>
              <pc:docMk/>
              <pc:sldMasterMk cId="4282237191" sldId="2147483696"/>
              <pc:sldLayoutMk cId="416292819" sldId="2147483732"/>
              <ac:cxnSpMk id="14" creationId="{C2E3504B-A9A6-434F-A499-0CE64BBA833C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2:25.702" v="4778"/>
          <pc:sldLayoutMkLst>
            <pc:docMk/>
            <pc:sldMasterMk cId="4282237191" sldId="2147483696"/>
            <pc:sldLayoutMk cId="1751956306" sldId="2147483733"/>
          </pc:sldLayoutMkLst>
          <pc:spChg chg="ord">
            <ac:chgData name="Katelyn Reczek" userId="8b90cbd9-4512-4289-a591-b7911c7d0d9d" providerId="ADAL" clId="{952A6100-E6E2-4C74-9986-0F4E0A06ECB3}" dt="2020-10-08T04:51:11.309" v="3328" actId="167"/>
            <ac:spMkLst>
              <pc:docMk/>
              <pc:sldMasterMk cId="4282237191" sldId="2147483696"/>
              <pc:sldLayoutMk cId="1751956306" sldId="2147483733"/>
              <ac:spMk id="15" creationId="{25E658ED-8DB9-4995-8BFA-38854AFCE08A}"/>
            </ac:spMkLst>
          </pc:spChg>
          <pc:spChg chg="add del">
            <ac:chgData name="Katelyn Reczek" userId="8b90cbd9-4512-4289-a591-b7911c7d0d9d" providerId="ADAL" clId="{952A6100-E6E2-4C74-9986-0F4E0A06ECB3}" dt="2020-10-09T20:19:12.785" v="4345" actId="478"/>
            <ac:spMkLst>
              <pc:docMk/>
              <pc:sldMasterMk cId="4282237191" sldId="2147483696"/>
              <pc:sldLayoutMk cId="1751956306" sldId="2147483733"/>
              <ac:spMk id="16" creationId="{F614E69D-1710-4A43-A413-0FD956089ADD}"/>
            </ac:spMkLst>
          </pc:spChg>
          <pc:spChg chg="del">
            <ac:chgData name="Katelyn Reczek" userId="8b90cbd9-4512-4289-a591-b7911c7d0d9d" providerId="ADAL" clId="{952A6100-E6E2-4C74-9986-0F4E0A06ECB3}" dt="2020-10-08T04:50:58.396" v="3324" actId="478"/>
            <ac:spMkLst>
              <pc:docMk/>
              <pc:sldMasterMk cId="4282237191" sldId="2147483696"/>
              <pc:sldLayoutMk cId="1751956306" sldId="2147483733"/>
              <ac:spMk id="17" creationId="{7A35ED09-C9FA-487C-B431-E6874D4DFCB6}"/>
            </ac:spMkLst>
          </pc:spChg>
          <pc:spChg chg="del mod">
            <ac:chgData name="Katelyn Reczek" userId="8b90cbd9-4512-4289-a591-b7911c7d0d9d" providerId="ADAL" clId="{952A6100-E6E2-4C74-9986-0F4E0A06ECB3}" dt="2020-10-08T05:10:14.774" v="3449" actId="478"/>
            <ac:spMkLst>
              <pc:docMk/>
              <pc:sldMasterMk cId="4282237191" sldId="2147483696"/>
              <pc:sldLayoutMk cId="1751956306" sldId="2147483733"/>
              <ac:spMk id="18" creationId="{9F40587E-5960-4D5D-81BF-60507C21F2A0}"/>
            </ac:spMkLst>
          </pc:spChg>
          <pc:spChg chg="del mod">
            <ac:chgData name="Katelyn Reczek" userId="8b90cbd9-4512-4289-a591-b7911c7d0d9d" providerId="ADAL" clId="{952A6100-E6E2-4C74-9986-0F4E0A06ECB3}" dt="2020-10-09T20:22:23.134" v="4413" actId="478"/>
            <ac:spMkLst>
              <pc:docMk/>
              <pc:sldMasterMk cId="4282237191" sldId="2147483696"/>
              <pc:sldLayoutMk cId="1751956306" sldId="2147483733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46.968" v="4332" actId="478"/>
            <ac:spMkLst>
              <pc:docMk/>
              <pc:sldMasterMk cId="4282237191" sldId="2147483696"/>
              <pc:sldLayoutMk cId="1751956306" sldId="2147483733"/>
              <ac:spMk id="20" creationId="{976DF1D1-3EBE-44EB-BB44-F2138DE9A63B}"/>
            </ac:spMkLst>
          </pc:spChg>
          <pc:spChg chg="add mod ord">
            <ac:chgData name="Katelyn Reczek" userId="8b90cbd9-4512-4289-a591-b7911c7d0d9d" providerId="ADAL" clId="{952A6100-E6E2-4C74-9986-0F4E0A06ECB3}" dt="2020-10-08T04:54:01.945" v="3364" actId="207"/>
            <ac:spMkLst>
              <pc:docMk/>
              <pc:sldMasterMk cId="4282237191" sldId="2147483696"/>
              <pc:sldLayoutMk cId="1751956306" sldId="2147483733"/>
              <ac:spMk id="21" creationId="{99F43A67-3618-48C9-8426-22092ADCD78B}"/>
            </ac:spMkLst>
          </pc:spChg>
          <pc:spChg chg="add">
            <ac:chgData name="Katelyn Reczek" userId="8b90cbd9-4512-4289-a591-b7911c7d0d9d" providerId="ADAL" clId="{952A6100-E6E2-4C74-9986-0F4E0A06ECB3}" dt="2020-10-09T20:19:12.964" v="4346"/>
            <ac:spMkLst>
              <pc:docMk/>
              <pc:sldMasterMk cId="4282237191" sldId="2147483696"/>
              <pc:sldLayoutMk cId="1751956306" sldId="2147483733"/>
              <ac:spMk id="26" creationId="{F6E23444-B79D-4281-93EE-2B09001E36CF}"/>
            </ac:spMkLst>
          </pc:spChg>
          <pc:spChg chg="add">
            <ac:chgData name="Katelyn Reczek" userId="8b90cbd9-4512-4289-a591-b7911c7d0d9d" providerId="ADAL" clId="{952A6100-E6E2-4C74-9986-0F4E0A06ECB3}" dt="2020-10-09T20:22:23.319" v="4414"/>
            <ac:spMkLst>
              <pc:docMk/>
              <pc:sldMasterMk cId="4282237191" sldId="2147483696"/>
              <pc:sldLayoutMk cId="1751956306" sldId="2147483733"/>
              <ac:spMk id="28" creationId="{1769B7B3-02A0-447F-AA0D-B1621535F812}"/>
            </ac:spMkLst>
          </pc:spChg>
          <pc:spChg chg="add">
            <ac:chgData name="Katelyn Reczek" userId="8b90cbd9-4512-4289-a591-b7911c7d0d9d" providerId="ADAL" clId="{952A6100-E6E2-4C74-9986-0F4E0A06ECB3}" dt="2020-10-08T05:10:15.063" v="3450"/>
            <ac:spMkLst>
              <pc:docMk/>
              <pc:sldMasterMk cId="4282237191" sldId="2147483696"/>
              <pc:sldLayoutMk cId="1751956306" sldId="2147483733"/>
              <ac:spMk id="30" creationId="{4FB5A073-0B5F-4D73-B55F-25C45FDF1BD6}"/>
            </ac:spMkLst>
          </pc:spChg>
          <pc:grpChg chg="add">
            <ac:chgData name="Katelyn Reczek" userId="8b90cbd9-4512-4289-a591-b7911c7d0d9d" providerId="ADAL" clId="{952A6100-E6E2-4C74-9986-0F4E0A06ECB3}" dt="2020-10-09T20:18:48.465" v="4334"/>
            <ac:grpSpMkLst>
              <pc:docMk/>
              <pc:sldMasterMk cId="4282237191" sldId="2147483696"/>
              <pc:sldLayoutMk cId="1751956306" sldId="2147483733"/>
              <ac:grpSpMk id="17" creationId="{EFE765AB-3D0A-411C-9C27-59A93FF275F6}"/>
            </ac:grpSpMkLst>
          </pc:grpChg>
          <pc:grpChg chg="add del">
            <ac:chgData name="Katelyn Reczek" userId="8b90cbd9-4512-4289-a591-b7911c7d0d9d" providerId="ADAL" clId="{952A6100-E6E2-4C74-9986-0F4E0A06ECB3}" dt="2020-10-09T20:18:47.720" v="4333" actId="478"/>
            <ac:grpSpMkLst>
              <pc:docMk/>
              <pc:sldMasterMk cId="4282237191" sldId="2147483696"/>
              <pc:sldLayoutMk cId="1751956306" sldId="2147483733"/>
              <ac:grpSpMk id="22" creationId="{C35395A8-0A62-4742-AD61-675D0BDB9150}"/>
            </ac:grpSpMkLst>
          </pc:grpChg>
          <pc:grpChg chg="del">
            <ac:chgData name="Katelyn Reczek" userId="8b90cbd9-4512-4289-a591-b7911c7d0d9d" providerId="ADAL" clId="{952A6100-E6E2-4C74-9986-0F4E0A06ECB3}" dt="2020-10-08T04:51:32.788" v="3335" actId="478"/>
            <ac:grpSpMkLst>
              <pc:docMk/>
              <pc:sldMasterMk cId="4282237191" sldId="2147483696"/>
              <pc:sldLayoutMk cId="1751956306" sldId="2147483733"/>
              <ac:grpSpMk id="25" creationId="{1E239750-7D1A-4427-A47A-CBF11B59C7E1}"/>
            </ac:grpSpMkLst>
          </pc:grpChg>
          <pc:picChg chg="add del mod">
            <ac:chgData name="Katelyn Reczek" userId="8b90cbd9-4512-4289-a591-b7911c7d0d9d" providerId="ADAL" clId="{952A6100-E6E2-4C74-9986-0F4E0A06ECB3}" dt="2020-10-08T14:25:05.053" v="4243" actId="478"/>
            <ac:picMkLst>
              <pc:docMk/>
              <pc:sldMasterMk cId="4282237191" sldId="2147483696"/>
              <pc:sldLayoutMk cId="1751956306" sldId="2147483733"/>
              <ac:picMk id="3" creationId="{2837422F-1482-42B9-92A2-A8FF272D558E}"/>
            </ac:picMkLst>
          </pc:picChg>
          <pc:picChg chg="add del mod">
            <ac:chgData name="Katelyn Reczek" userId="8b90cbd9-4512-4289-a591-b7911c7d0d9d" providerId="ADAL" clId="{952A6100-E6E2-4C74-9986-0F4E0A06ECB3}" dt="2020-10-07T19:09:54.369" v="2764"/>
            <ac:picMkLst>
              <pc:docMk/>
              <pc:sldMasterMk cId="4282237191" sldId="2147483696"/>
              <pc:sldLayoutMk cId="1751956306" sldId="2147483733"/>
              <ac:picMk id="3" creationId="{391BC76D-C369-41D2-B693-901863393832}"/>
            </ac:picMkLst>
          </pc:picChg>
          <pc:picChg chg="add del mod ord">
            <ac:chgData name="Katelyn Reczek" userId="8b90cbd9-4512-4289-a591-b7911c7d0d9d" providerId="ADAL" clId="{952A6100-E6E2-4C74-9986-0F4E0A06ECB3}" dt="2020-10-09T20:21:44.463" v="4405" actId="478"/>
            <ac:picMkLst>
              <pc:docMk/>
              <pc:sldMasterMk cId="4282237191" sldId="2147483696"/>
              <pc:sldLayoutMk cId="1751956306" sldId="2147483733"/>
              <ac:picMk id="5" creationId="{D118A4F1-55CB-48C7-A003-FDA1CAAFA417}"/>
            </ac:picMkLst>
          </pc:picChg>
          <pc:picChg chg="add del">
            <ac:chgData name="Katelyn Reczek" userId="8b90cbd9-4512-4289-a591-b7911c7d0d9d" providerId="ADAL" clId="{952A6100-E6E2-4C74-9986-0F4E0A06ECB3}" dt="2020-10-13T21:51:12.374" v="4764"/>
            <ac:picMkLst>
              <pc:docMk/>
              <pc:sldMasterMk cId="4282237191" sldId="2147483696"/>
              <pc:sldLayoutMk cId="1751956306" sldId="2147483733"/>
              <ac:picMk id="16" creationId="{4D152185-22E7-448A-939A-E4343914AC44}"/>
            </ac:picMkLst>
          </pc:picChg>
          <pc:picChg chg="add del">
            <ac:chgData name="Katelyn Reczek" userId="8b90cbd9-4512-4289-a591-b7911c7d0d9d" providerId="ADAL" clId="{952A6100-E6E2-4C74-9986-0F4E0A06ECB3}" dt="2020-10-08T04:52:40.055" v="3353"/>
            <ac:picMkLst>
              <pc:docMk/>
              <pc:sldMasterMk cId="4282237191" sldId="2147483696"/>
              <pc:sldLayoutMk cId="1751956306" sldId="2147483733"/>
              <ac:picMk id="16" creationId="{7BF659DC-7D08-44EB-A0C2-289D7B7FDC88}"/>
            </ac:picMkLst>
          </pc:picChg>
          <pc:picChg chg="add del mod">
            <ac:chgData name="Katelyn Reczek" userId="8b90cbd9-4512-4289-a591-b7911c7d0d9d" providerId="ADAL" clId="{952A6100-E6E2-4C74-9986-0F4E0A06ECB3}" dt="2020-10-13T15:24:02.710" v="4490"/>
            <ac:picMkLst>
              <pc:docMk/>
              <pc:sldMasterMk cId="4282237191" sldId="2147483696"/>
              <pc:sldLayoutMk cId="1751956306" sldId="2147483733"/>
              <ac:picMk id="19" creationId="{72C1CEC6-81CF-48E5-BC86-C058103A549A}"/>
            </ac:picMkLst>
          </pc:picChg>
          <pc:picChg chg="add del">
            <ac:chgData name="Katelyn Reczek" userId="8b90cbd9-4512-4289-a591-b7911c7d0d9d" providerId="ADAL" clId="{952A6100-E6E2-4C74-9986-0F4E0A06ECB3}" dt="2020-10-13T15:24:05.033" v="4492"/>
            <ac:picMkLst>
              <pc:docMk/>
              <pc:sldMasterMk cId="4282237191" sldId="2147483696"/>
              <pc:sldLayoutMk cId="1751956306" sldId="2147483733"/>
              <ac:picMk id="20" creationId="{1FD9C1B1-DDC5-43C0-896E-91FB6084C77C}"/>
            </ac:picMkLst>
          </pc:picChg>
          <pc:picChg chg="add">
            <ac:chgData name="Katelyn Reczek" userId="8b90cbd9-4512-4289-a591-b7911c7d0d9d" providerId="ADAL" clId="{952A6100-E6E2-4C74-9986-0F4E0A06ECB3}" dt="2020-10-13T21:51:26.830" v="4768"/>
            <ac:picMkLst>
              <pc:docMk/>
              <pc:sldMasterMk cId="4282237191" sldId="2147483696"/>
              <pc:sldLayoutMk cId="1751956306" sldId="2147483733"/>
              <ac:picMk id="22" creationId="{A98E37EB-C502-4F71-94F7-5D12E926BD43}"/>
            </ac:picMkLst>
          </pc:picChg>
          <pc:picChg chg="add del mod">
            <ac:chgData name="Katelyn Reczek" userId="8b90cbd9-4512-4289-a591-b7911c7d0d9d" providerId="ADAL" clId="{952A6100-E6E2-4C74-9986-0F4E0A06ECB3}" dt="2020-10-13T21:52:22.109" v="4776"/>
            <ac:picMkLst>
              <pc:docMk/>
              <pc:sldMasterMk cId="4282237191" sldId="2147483696"/>
              <pc:sldLayoutMk cId="1751956306" sldId="2147483733"/>
              <ac:picMk id="23" creationId="{6BD07D4E-A864-4DAD-936B-B74328BABFBB}"/>
            </ac:picMkLst>
          </pc:picChg>
          <pc:picChg chg="add del">
            <ac:chgData name="Katelyn Reczek" userId="8b90cbd9-4512-4289-a591-b7911c7d0d9d" providerId="ADAL" clId="{952A6100-E6E2-4C74-9986-0F4E0A06ECB3}" dt="2020-10-13T21:52:25.702" v="4778"/>
            <ac:picMkLst>
              <pc:docMk/>
              <pc:sldMasterMk cId="4282237191" sldId="2147483696"/>
              <pc:sldLayoutMk cId="1751956306" sldId="2147483733"/>
              <ac:picMk id="24" creationId="{594350FA-F886-499F-82E3-153C8B5DBC88}"/>
            </ac:picMkLst>
          </pc:picChg>
          <pc:picChg chg="add del">
            <ac:chgData name="Katelyn Reczek" userId="8b90cbd9-4512-4289-a591-b7911c7d0d9d" providerId="ADAL" clId="{952A6100-E6E2-4C74-9986-0F4E0A06ECB3}" dt="2020-10-13T15:23:35.520" v="4481"/>
            <ac:picMkLst>
              <pc:docMk/>
              <pc:sldMasterMk cId="4282237191" sldId="2147483696"/>
              <pc:sldLayoutMk cId="1751956306" sldId="2147483733"/>
              <ac:picMk id="27" creationId="{129F6DA6-A23A-4FAE-A379-6F08D9C080B5}"/>
            </ac:picMkLst>
          </pc:picChg>
          <pc:picChg chg="add del">
            <ac:chgData name="Katelyn Reczek" userId="8b90cbd9-4512-4289-a591-b7911c7d0d9d" providerId="ADAL" clId="{952A6100-E6E2-4C74-9986-0F4E0A06ECB3}" dt="2020-10-08T04:52:20.172" v="3347"/>
            <ac:picMkLst>
              <pc:docMk/>
              <pc:sldMasterMk cId="4282237191" sldId="2147483696"/>
              <pc:sldLayoutMk cId="1751956306" sldId="2147483733"/>
              <ac:picMk id="28" creationId="{5433C5C6-1ADE-4CDC-B182-FA36766CAB2D}"/>
            </ac:picMkLst>
          </pc:picChg>
          <pc:picChg chg="del">
            <ac:chgData name="Katelyn Reczek" userId="8b90cbd9-4512-4289-a591-b7911c7d0d9d" providerId="ADAL" clId="{952A6100-E6E2-4C74-9986-0F4E0A06ECB3}" dt="2020-10-07T19:09:55.974" v="2765" actId="478"/>
            <ac:picMkLst>
              <pc:docMk/>
              <pc:sldMasterMk cId="4282237191" sldId="2147483696"/>
              <pc:sldLayoutMk cId="1751956306" sldId="2147483733"/>
              <ac:picMk id="28" creationId="{A3ACE10B-A022-476A-B781-F9144866553E}"/>
            </ac:picMkLst>
          </pc:picChg>
          <pc:picChg chg="add del">
            <ac:chgData name="Katelyn Reczek" userId="8b90cbd9-4512-4289-a591-b7911c7d0d9d" providerId="ADAL" clId="{952A6100-E6E2-4C74-9986-0F4E0A06ECB3}" dt="2020-10-08T14:25:46.292" v="4252" actId="478"/>
            <ac:picMkLst>
              <pc:docMk/>
              <pc:sldMasterMk cId="4282237191" sldId="2147483696"/>
              <pc:sldLayoutMk cId="1751956306" sldId="2147483733"/>
              <ac:picMk id="29" creationId="{1A4D3BD0-CE7C-41CD-9A97-04F4A42C2029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2:35.321" v="4724"/>
          <pc:sldLayoutMkLst>
            <pc:docMk/>
            <pc:sldMasterMk cId="4282237191" sldId="2147483696"/>
            <pc:sldLayoutMk cId="1110016031" sldId="2147483734"/>
          </pc:sldLayoutMkLst>
          <pc:spChg chg="mod">
            <ac:chgData name="Katelyn Reczek" userId="8b90cbd9-4512-4289-a591-b7911c7d0d9d" providerId="ADAL" clId="{952A6100-E6E2-4C74-9986-0F4E0A06ECB3}" dt="2020-10-08T04:32:49.326" v="3104" actId="207"/>
            <ac:spMkLst>
              <pc:docMk/>
              <pc:sldMasterMk cId="4282237191" sldId="2147483696"/>
              <pc:sldLayoutMk cId="1110016031" sldId="2147483734"/>
              <ac:spMk id="13" creationId="{798829AB-D3CF-43A1-828C-0E4AE31CE346}"/>
            </ac:spMkLst>
          </pc:spChg>
          <pc:spChg chg="add del mod">
            <ac:chgData name="Katelyn Reczek" userId="8b90cbd9-4512-4289-a591-b7911c7d0d9d" providerId="ADAL" clId="{952A6100-E6E2-4C74-9986-0F4E0A06ECB3}" dt="2020-10-08T04:27:54.463" v="3068"/>
            <ac:spMkLst>
              <pc:docMk/>
              <pc:sldMasterMk cId="4282237191" sldId="2147483696"/>
              <pc:sldLayoutMk cId="1110016031" sldId="2147483734"/>
              <ac:spMk id="17" creationId="{548A61FB-E064-42CD-A78C-8C3A1CF3AC83}"/>
            </ac:spMkLst>
          </pc:spChg>
          <pc:spChg chg="add del mod ord">
            <ac:chgData name="Katelyn Reczek" userId="8b90cbd9-4512-4289-a591-b7911c7d0d9d" providerId="ADAL" clId="{952A6100-E6E2-4C74-9986-0F4E0A06ECB3}" dt="2020-10-08T04:35:34.766" v="3123" actId="478"/>
            <ac:spMkLst>
              <pc:docMk/>
              <pc:sldMasterMk cId="4282237191" sldId="2147483696"/>
              <pc:sldLayoutMk cId="1110016031" sldId="2147483734"/>
              <ac:spMk id="18" creationId="{AE740826-36C2-4351-8AD0-F54CD7376DB3}"/>
            </ac:spMkLst>
          </pc:spChg>
          <pc:spChg chg="add del ord">
            <ac:chgData name="Katelyn Reczek" userId="8b90cbd9-4512-4289-a591-b7911c7d0d9d" providerId="ADAL" clId="{952A6100-E6E2-4C74-9986-0F4E0A06ECB3}" dt="2020-10-13T15:26:21.712" v="4501"/>
            <ac:spMkLst>
              <pc:docMk/>
              <pc:sldMasterMk cId="4282237191" sldId="2147483696"/>
              <pc:sldLayoutMk cId="1110016031" sldId="2147483734"/>
              <ac:spMk id="19" creationId="{25A77391-E8B2-48C8-8D93-EAECD2808E33}"/>
            </ac:spMkLst>
          </pc:spChg>
          <pc:spChg chg="mod">
            <ac:chgData name="Katelyn Reczek" userId="8b90cbd9-4512-4289-a591-b7911c7d0d9d" providerId="ADAL" clId="{952A6100-E6E2-4C74-9986-0F4E0A06ECB3}" dt="2020-10-08T14:37:49.907" v="4306" actId="14100"/>
            <ac:spMkLst>
              <pc:docMk/>
              <pc:sldMasterMk cId="4282237191" sldId="2147483696"/>
              <pc:sldLayoutMk cId="1110016031" sldId="2147483734"/>
              <ac:spMk id="23" creationId="{D3C4E146-D0B4-4F27-8A39-F15093F8D8D2}"/>
            </ac:spMkLst>
          </pc:spChg>
          <pc:spChg chg="ord">
            <ac:chgData name="Katelyn Reczek" userId="8b90cbd9-4512-4289-a591-b7911c7d0d9d" providerId="ADAL" clId="{952A6100-E6E2-4C74-9986-0F4E0A06ECB3}" dt="2020-10-08T04:54:52.974" v="3367" actId="167"/>
            <ac:spMkLst>
              <pc:docMk/>
              <pc:sldMasterMk cId="4282237191" sldId="2147483696"/>
              <pc:sldLayoutMk cId="1110016031" sldId="2147483734"/>
              <ac:spMk id="29" creationId="{7AF2B68F-E97D-4D00-95FD-C566E8F8A713}"/>
            </ac:spMkLst>
          </pc:spChg>
          <pc:picChg chg="add del mod ord">
            <ac:chgData name="Katelyn Reczek" userId="8b90cbd9-4512-4289-a591-b7911c7d0d9d" providerId="ADAL" clId="{952A6100-E6E2-4C74-9986-0F4E0A06ECB3}" dt="2020-10-08T14:19:25.899" v="4171" actId="478"/>
            <ac:picMkLst>
              <pc:docMk/>
              <pc:sldMasterMk cId="4282237191" sldId="2147483696"/>
              <pc:sldLayoutMk cId="1110016031" sldId="2147483734"/>
              <ac:picMk id="3" creationId="{22F7A807-0444-4CAD-9156-DB916FA436BE}"/>
            </ac:picMkLst>
          </pc:picChg>
          <pc:picChg chg="add del mod ord">
            <ac:chgData name="Katelyn Reczek" userId="8b90cbd9-4512-4289-a591-b7911c7d0d9d" providerId="ADAL" clId="{952A6100-E6E2-4C74-9986-0F4E0A06ECB3}" dt="2020-10-13T21:18:10.494" v="4632"/>
            <ac:picMkLst>
              <pc:docMk/>
              <pc:sldMasterMk cId="4282237191" sldId="2147483696"/>
              <pc:sldLayoutMk cId="1110016031" sldId="2147483734"/>
              <ac:picMk id="3" creationId="{D43FEBA1-B1A0-4EE4-A735-7BFAF9C8CE17}"/>
            </ac:picMkLst>
          </pc:picChg>
          <pc:picChg chg="add del mod ord">
            <ac:chgData name="Katelyn Reczek" userId="8b90cbd9-4512-4289-a591-b7911c7d0d9d" providerId="ADAL" clId="{952A6100-E6E2-4C74-9986-0F4E0A06ECB3}" dt="2020-10-13T21:17:44.277" v="4625" actId="478"/>
            <ac:picMkLst>
              <pc:docMk/>
              <pc:sldMasterMk cId="4282237191" sldId="2147483696"/>
              <pc:sldLayoutMk cId="1110016031" sldId="2147483734"/>
              <ac:picMk id="4" creationId="{4DC05AC6-248A-400B-8B16-14DD65C04D50}"/>
            </ac:picMkLst>
          </pc:picChg>
          <pc:picChg chg="add del mod">
            <ac:chgData name="Katelyn Reczek" userId="8b90cbd9-4512-4289-a591-b7911c7d0d9d" providerId="ADAL" clId="{952A6100-E6E2-4C74-9986-0F4E0A06ECB3}" dt="2020-10-08T14:18:28.843" v="4158" actId="478"/>
            <ac:picMkLst>
              <pc:docMk/>
              <pc:sldMasterMk cId="4282237191" sldId="2147483696"/>
              <pc:sldLayoutMk cId="1110016031" sldId="2147483734"/>
              <ac:picMk id="5" creationId="{C79677B9-1C03-41C6-A957-434071FDEE48}"/>
            </ac:picMkLst>
          </pc:picChg>
          <pc:picChg chg="add del mod">
            <ac:chgData name="Katelyn Reczek" userId="8b90cbd9-4512-4289-a591-b7911c7d0d9d" providerId="ADAL" clId="{952A6100-E6E2-4C74-9986-0F4E0A06ECB3}" dt="2020-10-13T21:18:02.244" v="4628"/>
            <ac:picMkLst>
              <pc:docMk/>
              <pc:sldMasterMk cId="4282237191" sldId="2147483696"/>
              <pc:sldLayoutMk cId="1110016031" sldId="2147483734"/>
              <ac:picMk id="6" creationId="{BAB32DBE-8390-4B7F-92B5-26D336609E43}"/>
            </ac:picMkLst>
          </pc:picChg>
          <pc:picChg chg="add del mod ord">
            <ac:chgData name="Katelyn Reczek" userId="8b90cbd9-4512-4289-a591-b7911c7d0d9d" providerId="ADAL" clId="{952A6100-E6E2-4C74-9986-0F4E0A06ECB3}" dt="2020-10-13T21:12:38.610" v="4616" actId="478"/>
            <ac:picMkLst>
              <pc:docMk/>
              <pc:sldMasterMk cId="4282237191" sldId="2147483696"/>
              <pc:sldLayoutMk cId="1110016031" sldId="2147483734"/>
              <ac:picMk id="7" creationId="{22599D51-8743-4F8D-95FD-FE9A1A5112E4}"/>
            </ac:picMkLst>
          </pc:picChg>
          <pc:picChg chg="add del mod">
            <ac:chgData name="Katelyn Reczek" userId="8b90cbd9-4512-4289-a591-b7911c7d0d9d" providerId="ADAL" clId="{952A6100-E6E2-4C74-9986-0F4E0A06ECB3}" dt="2020-10-13T21:42:16.135" v="4717"/>
            <ac:picMkLst>
              <pc:docMk/>
              <pc:sldMasterMk cId="4282237191" sldId="2147483696"/>
              <pc:sldLayoutMk cId="1110016031" sldId="2147483734"/>
              <ac:picMk id="9" creationId="{C6BFF948-2184-430D-B8B6-C534B4DB44FA}"/>
            </ac:picMkLst>
          </pc:picChg>
          <pc:picChg chg="add">
            <ac:chgData name="Katelyn Reczek" userId="8b90cbd9-4512-4289-a591-b7911c7d0d9d" providerId="ADAL" clId="{952A6100-E6E2-4C74-9986-0F4E0A06ECB3}" dt="2020-10-13T21:18:08.988" v="4631"/>
            <ac:picMkLst>
              <pc:docMk/>
              <pc:sldMasterMk cId="4282237191" sldId="2147483696"/>
              <pc:sldLayoutMk cId="1110016031" sldId="2147483734"/>
              <ac:picMk id="20" creationId="{9BB8B0C4-434C-46AB-B367-A941919B6D67}"/>
            </ac:picMkLst>
          </pc:picChg>
          <pc:picChg chg="add del">
            <ac:chgData name="Katelyn Reczek" userId="8b90cbd9-4512-4289-a591-b7911c7d0d9d" providerId="ADAL" clId="{952A6100-E6E2-4C74-9986-0F4E0A06ECB3}" dt="2020-10-13T21:20:04.172" v="4666"/>
            <ac:picMkLst>
              <pc:docMk/>
              <pc:sldMasterMk cId="4282237191" sldId="2147483696"/>
              <pc:sldLayoutMk cId="1110016031" sldId="2147483734"/>
              <ac:picMk id="21" creationId="{3B0DB501-C164-4969-B983-E0F524492D16}"/>
            </ac:picMkLst>
          </pc:picChg>
          <pc:picChg chg="del">
            <ac:chgData name="Katelyn Reczek" userId="8b90cbd9-4512-4289-a591-b7911c7d0d9d" providerId="ADAL" clId="{952A6100-E6E2-4C74-9986-0F4E0A06ECB3}" dt="2020-10-08T14:18:40.427" v="4159" actId="478"/>
            <ac:picMkLst>
              <pc:docMk/>
              <pc:sldMasterMk cId="4282237191" sldId="2147483696"/>
              <pc:sldLayoutMk cId="1110016031" sldId="2147483734"/>
              <ac:picMk id="21" creationId="{7ED952AF-078A-4E33-854A-066501295BC2}"/>
            </ac:picMkLst>
          </pc:picChg>
          <pc:picChg chg="add del mod">
            <ac:chgData name="Katelyn Reczek" userId="8b90cbd9-4512-4289-a591-b7911c7d0d9d" providerId="ADAL" clId="{952A6100-E6E2-4C74-9986-0F4E0A06ECB3}" dt="2020-10-13T21:42:17.258" v="4718" actId="478"/>
            <ac:picMkLst>
              <pc:docMk/>
              <pc:sldMasterMk cId="4282237191" sldId="2147483696"/>
              <pc:sldLayoutMk cId="1110016031" sldId="2147483734"/>
              <ac:picMk id="22" creationId="{D9407230-010E-4133-8388-E425649E2F2E}"/>
            </ac:picMkLst>
          </pc:picChg>
          <pc:picChg chg="add del">
            <ac:chgData name="Katelyn Reczek" userId="8b90cbd9-4512-4289-a591-b7911c7d0d9d" providerId="ADAL" clId="{952A6100-E6E2-4C74-9986-0F4E0A06ECB3}" dt="2020-10-13T21:42:27.917" v="4720"/>
            <ac:picMkLst>
              <pc:docMk/>
              <pc:sldMasterMk cId="4282237191" sldId="2147483696"/>
              <pc:sldLayoutMk cId="1110016031" sldId="2147483734"/>
              <ac:picMk id="25" creationId="{F349D17C-BC3F-4BC5-B660-C610F16CB8D5}"/>
            </ac:picMkLst>
          </pc:picChg>
          <pc:picChg chg="add">
            <ac:chgData name="Katelyn Reczek" userId="8b90cbd9-4512-4289-a591-b7911c7d0d9d" providerId="ADAL" clId="{952A6100-E6E2-4C74-9986-0F4E0A06ECB3}" dt="2020-10-13T21:42:35.321" v="4724"/>
            <ac:picMkLst>
              <pc:docMk/>
              <pc:sldMasterMk cId="4282237191" sldId="2147483696"/>
              <pc:sldLayoutMk cId="1110016031" sldId="2147483734"/>
              <ac:picMk id="26" creationId="{31C01F3D-D0DA-453F-A6E8-8094B98A0223}"/>
            </ac:picMkLst>
          </pc:picChg>
          <pc:picChg chg="del">
            <ac:chgData name="Katelyn Reczek" userId="8b90cbd9-4512-4289-a591-b7911c7d0d9d" providerId="ADAL" clId="{952A6100-E6E2-4C74-9986-0F4E0A06ECB3}" dt="2020-10-08T14:17:43.292" v="4147" actId="478"/>
            <ac:picMkLst>
              <pc:docMk/>
              <pc:sldMasterMk cId="4282237191" sldId="2147483696"/>
              <pc:sldLayoutMk cId="1110016031" sldId="2147483734"/>
              <ac:picMk id="30" creationId="{483B75B5-75BB-4984-B65A-65F164D4654E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9T20:26:44.088" v="4423" actId="2696"/>
          <pc:sldLayoutMkLst>
            <pc:docMk/>
            <pc:sldMasterMk cId="4282237191" sldId="2147483696"/>
            <pc:sldLayoutMk cId="524109112" sldId="2147483735"/>
          </pc:sldLayoutMkLst>
          <pc:spChg chg="mod">
            <ac:chgData name="Katelyn Reczek" userId="8b90cbd9-4512-4289-a591-b7911c7d0d9d" providerId="ADAL" clId="{952A6100-E6E2-4C74-9986-0F4E0A06ECB3}" dt="2020-10-08T14:38:22.643" v="4310" actId="14100"/>
            <ac:spMkLst>
              <pc:docMk/>
              <pc:sldMasterMk cId="4282237191" sldId="2147483696"/>
              <pc:sldLayoutMk cId="524109112" sldId="2147483735"/>
              <ac:spMk id="6" creationId="{C9C7DF82-0A6D-43EC-956D-8B50494EC678}"/>
            </ac:spMkLst>
          </pc:spChg>
          <pc:spChg chg="del">
            <ac:chgData name="Katelyn Reczek" userId="8b90cbd9-4512-4289-a591-b7911c7d0d9d" providerId="ADAL" clId="{952A6100-E6E2-4C74-9986-0F4E0A06ECB3}" dt="2020-10-09T20:19:38.359" v="4355" actId="478"/>
            <ac:spMkLst>
              <pc:docMk/>
              <pc:sldMasterMk cId="4282237191" sldId="2147483696"/>
              <pc:sldLayoutMk cId="524109112" sldId="2147483735"/>
              <ac:spMk id="12" creationId="{E3020B6D-7B77-4333-8733-BB4E5267DED2}"/>
            </ac:spMkLst>
          </pc:spChg>
          <pc:spChg chg="ord">
            <ac:chgData name="Katelyn Reczek" userId="8b90cbd9-4512-4289-a591-b7911c7d0d9d" providerId="ADAL" clId="{952A6100-E6E2-4C74-9986-0F4E0A06ECB3}" dt="2020-10-08T05:02:52.460" v="3427" actId="167"/>
            <ac:spMkLst>
              <pc:docMk/>
              <pc:sldMasterMk cId="4282237191" sldId="2147483696"/>
              <pc:sldLayoutMk cId="524109112" sldId="2147483735"/>
              <ac:spMk id="17" creationId="{78B37C64-CF45-4363-A44D-5372EF96E909}"/>
            </ac:spMkLst>
          </pc:spChg>
          <pc:spChg chg="add">
            <ac:chgData name="Katelyn Reczek" userId="8b90cbd9-4512-4289-a591-b7911c7d0d9d" providerId="ADAL" clId="{952A6100-E6E2-4C74-9986-0F4E0A06ECB3}" dt="2020-10-08T05:03:00.427" v="3428"/>
            <ac:spMkLst>
              <pc:docMk/>
              <pc:sldMasterMk cId="4282237191" sldId="2147483696"/>
              <pc:sldLayoutMk cId="524109112" sldId="2147483735"/>
              <ac:spMk id="22" creationId="{4F95B419-6E4B-43A1-8843-87FC87F1F64C}"/>
            </ac:spMkLst>
          </pc:spChg>
          <pc:spChg chg="add">
            <ac:chgData name="Katelyn Reczek" userId="8b90cbd9-4512-4289-a591-b7911c7d0d9d" providerId="ADAL" clId="{952A6100-E6E2-4C74-9986-0F4E0A06ECB3}" dt="2020-10-09T20:19:41.127" v="4357"/>
            <ac:spMkLst>
              <pc:docMk/>
              <pc:sldMasterMk cId="4282237191" sldId="2147483696"/>
              <pc:sldLayoutMk cId="524109112" sldId="2147483735"/>
              <ac:spMk id="23" creationId="{7CE8CC72-0439-43AC-BB09-0BE17F9BA771}"/>
            </ac:spMkLst>
          </pc:spChg>
          <pc:grpChg chg="del">
            <ac:chgData name="Katelyn Reczek" userId="8b90cbd9-4512-4289-a591-b7911c7d0d9d" providerId="ADAL" clId="{952A6100-E6E2-4C74-9986-0F4E0A06ECB3}" dt="2020-10-08T04:47:16.357" v="3297" actId="478"/>
            <ac:grpSpMkLst>
              <pc:docMk/>
              <pc:sldMasterMk cId="4282237191" sldId="2147483696"/>
              <pc:sldLayoutMk cId="524109112" sldId="2147483735"/>
              <ac:grpSpMk id="13" creationId="{0C96400E-0E0B-451C-A78F-1385CD07BDF7}"/>
            </ac:grpSpMkLst>
          </pc:grpChg>
          <pc:grpChg chg="add">
            <ac:chgData name="Katelyn Reczek" userId="8b90cbd9-4512-4289-a591-b7911c7d0d9d" providerId="ADAL" clId="{952A6100-E6E2-4C74-9986-0F4E0A06ECB3}" dt="2020-10-09T20:19:41.127" v="4357"/>
            <ac:grpSpMkLst>
              <pc:docMk/>
              <pc:sldMasterMk cId="4282237191" sldId="2147483696"/>
              <pc:sldLayoutMk cId="524109112" sldId="2147483735"/>
              <ac:grpSpMk id="14" creationId="{5EE8EB8F-DB40-4C4E-B848-F503CA0000A4}"/>
            </ac:grpSpMkLst>
          </pc:grpChg>
          <pc:grpChg chg="add del">
            <ac:chgData name="Katelyn Reczek" userId="8b90cbd9-4512-4289-a591-b7911c7d0d9d" providerId="ADAL" clId="{952A6100-E6E2-4C74-9986-0F4E0A06ECB3}" dt="2020-10-09T20:19:40.423" v="4356" actId="478"/>
            <ac:grpSpMkLst>
              <pc:docMk/>
              <pc:sldMasterMk cId="4282237191" sldId="2147483696"/>
              <pc:sldLayoutMk cId="524109112" sldId="2147483735"/>
              <ac:grpSpMk id="18" creationId="{3BD8013F-0D46-4C18-BAB9-D6E8AA8E7822}"/>
            </ac:grpSpMkLst>
          </pc:grpChg>
          <pc:picChg chg="del">
            <ac:chgData name="Katelyn Reczek" userId="8b90cbd9-4512-4289-a591-b7911c7d0d9d" providerId="ADAL" clId="{952A6100-E6E2-4C74-9986-0F4E0A06ECB3}" dt="2020-10-08T04:46:46.261" v="3294" actId="478"/>
            <ac:picMkLst>
              <pc:docMk/>
              <pc:sldMasterMk cId="4282237191" sldId="2147483696"/>
              <pc:sldLayoutMk cId="524109112" sldId="2147483735"/>
              <ac:picMk id="4" creationId="{2244F887-91F1-4DE8-B3A9-5ED16C426675}"/>
            </ac:picMkLst>
          </pc:picChg>
          <pc:picChg chg="add">
            <ac:chgData name="Katelyn Reczek" userId="8b90cbd9-4512-4289-a591-b7911c7d0d9d" providerId="ADAL" clId="{952A6100-E6E2-4C74-9986-0F4E0A06ECB3}" dt="2020-10-08T14:17:16.592" v="4138"/>
            <ac:picMkLst>
              <pc:docMk/>
              <pc:sldMasterMk cId="4282237191" sldId="2147483696"/>
              <pc:sldLayoutMk cId="524109112" sldId="2147483735"/>
              <ac:picMk id="13" creationId="{F11EBD2C-13EE-461F-AAF4-0A0F79296EBC}"/>
            </ac:picMkLst>
          </pc:picChg>
          <pc:picChg chg="add">
            <ac:chgData name="Katelyn Reczek" userId="8b90cbd9-4512-4289-a591-b7911c7d0d9d" providerId="ADAL" clId="{952A6100-E6E2-4C74-9986-0F4E0A06ECB3}" dt="2020-10-08T05:03:00.427" v="3428"/>
            <ac:picMkLst>
              <pc:docMk/>
              <pc:sldMasterMk cId="4282237191" sldId="2147483696"/>
              <pc:sldLayoutMk cId="524109112" sldId="2147483735"/>
              <ac:picMk id="21" creationId="{BC487A12-94ED-4CCB-BA32-9147C3C7C5EE}"/>
            </ac:picMkLst>
          </pc:picChg>
          <pc:picChg chg="add del">
            <ac:chgData name="Katelyn Reczek" userId="8b90cbd9-4512-4289-a591-b7911c7d0d9d" providerId="ADAL" clId="{952A6100-E6E2-4C74-9986-0F4E0A06ECB3}" dt="2020-10-08T14:17:05.836" v="4134"/>
            <ac:picMkLst>
              <pc:docMk/>
              <pc:sldMasterMk cId="4282237191" sldId="2147483696"/>
              <pc:sldLayoutMk cId="524109112" sldId="2147483735"/>
              <ac:picMk id="23" creationId="{9617D2A2-4C63-4149-A539-91F0A4B1FA81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53:25.302" v="4791" actId="403"/>
          <pc:sldLayoutMkLst>
            <pc:docMk/>
            <pc:sldMasterMk cId="4282237191" sldId="2147483696"/>
            <pc:sldLayoutMk cId="3663036360" sldId="2147483735"/>
          </pc:sldLayoutMkLst>
          <pc:spChg chg="del">
            <ac:chgData name="Katelyn Reczek" userId="8b90cbd9-4512-4289-a591-b7911c7d0d9d" providerId="ADAL" clId="{952A6100-E6E2-4C74-9986-0F4E0A06ECB3}" dt="2020-10-13T15:17:39.881" v="4444"/>
            <ac:spMkLst>
              <pc:docMk/>
              <pc:sldMasterMk cId="4282237191" sldId="2147483696"/>
              <pc:sldLayoutMk cId="3663036360" sldId="2147483735"/>
              <ac:spMk id="3" creationId="{5D9AAFFB-0899-4DD5-9CC8-F8F4F763DDB2}"/>
            </ac:spMkLst>
          </pc:spChg>
          <pc:spChg chg="add mod">
            <ac:chgData name="Katelyn Reczek" userId="8b90cbd9-4512-4289-a591-b7911c7d0d9d" providerId="ADAL" clId="{952A6100-E6E2-4C74-9986-0F4E0A06ECB3}" dt="2020-10-13T21:53:25.302" v="4791" actId="403"/>
            <ac:spMkLst>
              <pc:docMk/>
              <pc:sldMasterMk cId="4282237191" sldId="2147483696"/>
              <pc:sldLayoutMk cId="3663036360" sldId="2147483735"/>
              <ac:spMk id="16" creationId="{9ADD19EF-CF65-4D0D-9C4F-C7A3FCEB531B}"/>
            </ac:spMkLst>
          </pc:spChg>
          <pc:picChg chg="add del mod">
            <ac:chgData name="Katelyn Reczek" userId="8b90cbd9-4512-4289-a591-b7911c7d0d9d" providerId="ADAL" clId="{952A6100-E6E2-4C74-9986-0F4E0A06ECB3}" dt="2020-10-13T15:22:39.044" v="4468"/>
            <ac:picMkLst>
              <pc:docMk/>
              <pc:sldMasterMk cId="4282237191" sldId="2147483696"/>
              <pc:sldLayoutMk cId="3663036360" sldId="2147483735"/>
              <ac:picMk id="4" creationId="{CD6AD133-D8EC-424B-8A8B-D3572F0676A2}"/>
            </ac:picMkLst>
          </pc:picChg>
          <pc:picChg chg="add del ord">
            <ac:chgData name="Katelyn Reczek" userId="8b90cbd9-4512-4289-a591-b7911c7d0d9d" providerId="ADAL" clId="{952A6100-E6E2-4C74-9986-0F4E0A06ECB3}" dt="2020-10-13T15:22:46.183" v="4471" actId="478"/>
            <ac:picMkLst>
              <pc:docMk/>
              <pc:sldMasterMk cId="4282237191" sldId="2147483696"/>
              <pc:sldLayoutMk cId="3663036360" sldId="2147483735"/>
              <ac:picMk id="19" creationId="{12AF3158-F4CE-4841-9886-93C97F1F4C74}"/>
            </ac:picMkLst>
          </pc:picChg>
          <pc:picChg chg="add del ord">
            <ac:chgData name="Katelyn Reczek" userId="8b90cbd9-4512-4289-a591-b7911c7d0d9d" providerId="ADAL" clId="{952A6100-E6E2-4C74-9986-0F4E0A06ECB3}" dt="2020-10-13T15:23:03.727" v="4472"/>
            <ac:picMkLst>
              <pc:docMk/>
              <pc:sldMasterMk cId="4282237191" sldId="2147483696"/>
              <pc:sldLayoutMk cId="3663036360" sldId="2147483735"/>
              <ac:picMk id="20" creationId="{285B4109-29E9-4BAB-BC4E-A64968BFBDF9}"/>
            </ac:picMkLst>
          </pc:picChg>
          <pc:picChg chg="add ord">
            <ac:chgData name="Katelyn Reczek" userId="8b90cbd9-4512-4289-a591-b7911c7d0d9d" providerId="ADAL" clId="{952A6100-E6E2-4C74-9986-0F4E0A06ECB3}" dt="2020-10-13T15:24:47.632" v="4498" actId="167"/>
            <ac:picMkLst>
              <pc:docMk/>
              <pc:sldMasterMk cId="4282237191" sldId="2147483696"/>
              <pc:sldLayoutMk cId="3663036360" sldId="2147483735"/>
              <ac:picMk id="22" creationId="{544ACF3D-FA9B-4003-A3A3-356EF4D6CC1C}"/>
            </ac:picMkLst>
          </pc:picChg>
          <pc:picChg chg="del">
            <ac:chgData name="Katelyn Reczek" userId="8b90cbd9-4512-4289-a591-b7911c7d0d9d" providerId="ADAL" clId="{952A6100-E6E2-4C74-9986-0F4E0A06ECB3}" dt="2020-10-13T15:17:47.460" v="4445" actId="478"/>
            <ac:picMkLst>
              <pc:docMk/>
              <pc:sldMasterMk cId="4282237191" sldId="2147483696"/>
              <pc:sldLayoutMk cId="3663036360" sldId="2147483735"/>
              <ac:picMk id="28" creationId="{558A469D-5B7E-45A6-87A1-BA37AB2A9A14}"/>
            </ac:picMkLst>
          </pc:picChg>
        </pc:sldLayoutChg>
        <pc:sldLayoutChg chg="addSp delSp modSp del mod">
          <pc:chgData name="Katelyn Reczek" userId="8b90cbd9-4512-4289-a591-b7911c7d0d9d" providerId="ADAL" clId="{952A6100-E6E2-4C74-9986-0F4E0A06ECB3}" dt="2020-10-08T05:58:22.320" v="3825" actId="2696"/>
          <pc:sldLayoutMkLst>
            <pc:docMk/>
            <pc:sldMasterMk cId="4282237191" sldId="2147483696"/>
            <pc:sldLayoutMk cId="1038524577" sldId="2147483736"/>
          </pc:sldLayoutMkLst>
          <pc:spChg chg="add del">
            <ac:chgData name="Katelyn Reczek" userId="8b90cbd9-4512-4289-a591-b7911c7d0d9d" providerId="ADAL" clId="{952A6100-E6E2-4C74-9986-0F4E0A06ECB3}" dt="2020-10-08T05:52:35.880" v="3796" actId="11529"/>
            <ac:spMkLst>
              <pc:docMk/>
              <pc:sldMasterMk cId="4282237191" sldId="2147483696"/>
              <pc:sldLayoutMk cId="1038524577" sldId="2147483736"/>
              <ac:spMk id="4" creationId="{D69B2F61-5E07-47BB-A83D-C6A827C2B73E}"/>
            </ac:spMkLst>
          </pc:spChg>
          <pc:spChg chg="add del mod">
            <ac:chgData name="Katelyn Reczek" userId="8b90cbd9-4512-4289-a591-b7911c7d0d9d" providerId="ADAL" clId="{952A6100-E6E2-4C74-9986-0F4E0A06ECB3}" dt="2020-10-08T05:53:03.461" v="3801" actId="478"/>
            <ac:spMkLst>
              <pc:docMk/>
              <pc:sldMasterMk cId="4282237191" sldId="2147483696"/>
              <pc:sldLayoutMk cId="1038524577" sldId="2147483736"/>
              <ac:spMk id="5" creationId="{D647FF17-EAB3-4CC4-ABAC-B96BB7ED57F3}"/>
            </ac:spMkLst>
          </pc:spChg>
          <pc:graphicFrameChg chg="add mod">
            <ac:chgData name="Katelyn Reczek" userId="8b90cbd9-4512-4289-a591-b7911c7d0d9d" providerId="ADAL" clId="{952A6100-E6E2-4C74-9986-0F4E0A06ECB3}" dt="2020-10-08T05:57:53.509" v="3824" actId="14100"/>
            <ac:graphicFrameMkLst>
              <pc:docMk/>
              <pc:sldMasterMk cId="4282237191" sldId="2147483696"/>
              <pc:sldLayoutMk cId="1038524577" sldId="2147483736"/>
              <ac:graphicFrameMk id="8" creationId="{271389FD-5A76-454A-B11E-E8CBB5689DC0}"/>
            </ac:graphicFrameMkLst>
          </pc:graphicFrameChg>
        </pc:sldLayoutChg>
        <pc:sldLayoutChg chg="del">
          <pc:chgData name="Katelyn Reczek" userId="8b90cbd9-4512-4289-a591-b7911c7d0d9d" providerId="ADAL" clId="{952A6100-E6E2-4C74-9986-0F4E0A06ECB3}" dt="2020-10-08T05:48:34.576" v="3790" actId="2696"/>
          <pc:sldLayoutMkLst>
            <pc:docMk/>
            <pc:sldMasterMk cId="4282237191" sldId="2147483696"/>
            <pc:sldLayoutMk cId="2012881104" sldId="214748373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44:29.797" v="4736" actId="478"/>
          <pc:sldLayoutMkLst>
            <pc:docMk/>
            <pc:sldMasterMk cId="4282237191" sldId="2147483696"/>
            <pc:sldLayoutMk cId="2859747378" sldId="2147483736"/>
          </pc:sldLayoutMkLst>
          <pc:picChg chg="add del mod">
            <ac:chgData name="Katelyn Reczek" userId="8b90cbd9-4512-4289-a591-b7911c7d0d9d" providerId="ADAL" clId="{952A6100-E6E2-4C74-9986-0F4E0A06ECB3}" dt="2020-10-13T21:44:12.152" v="4733"/>
            <ac:picMkLst>
              <pc:docMk/>
              <pc:sldMasterMk cId="4282237191" sldId="2147483696"/>
              <pc:sldLayoutMk cId="2859747378" sldId="2147483736"/>
              <ac:picMk id="15" creationId="{8BC341F5-A874-4DFE-949D-D1F4F1193771}"/>
            </ac:picMkLst>
          </pc:picChg>
          <pc:picChg chg="del">
            <ac:chgData name="Katelyn Reczek" userId="8b90cbd9-4512-4289-a591-b7911c7d0d9d" providerId="ADAL" clId="{952A6100-E6E2-4C74-9986-0F4E0A06ECB3}" dt="2020-10-13T21:44:29.797" v="4736" actId="478"/>
            <ac:picMkLst>
              <pc:docMk/>
              <pc:sldMasterMk cId="4282237191" sldId="2147483696"/>
              <pc:sldLayoutMk cId="2859747378" sldId="2147483736"/>
              <ac:picMk id="18" creationId="{02827D8A-FCFD-4CC9-9A16-19D516F0A6A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03907-C365-4492-AF9F-538FBAA3EC7D}" type="datetimeFigureOut">
              <a:rPr lang="en-CA" smtClean="0"/>
              <a:t>2020-11-22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8B61E-A14D-4398-88D5-E67B04EAB0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99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ABB822-8525-4815-BBDD-97097F93767E}"/>
              </a:ext>
            </a:extLst>
          </p:cNvPr>
          <p:cNvSpPr/>
          <p:nvPr userDrawn="1"/>
        </p:nvSpPr>
        <p:spPr>
          <a:xfrm>
            <a:off x="0" y="2083980"/>
            <a:ext cx="12191995" cy="47740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BDED19A-51A9-47B1-867F-7FA17A7A49B9}"/>
              </a:ext>
            </a:extLst>
          </p:cNvPr>
          <p:cNvSpPr/>
          <p:nvPr userDrawn="1"/>
        </p:nvSpPr>
        <p:spPr>
          <a:xfrm flipH="1">
            <a:off x="5" y="5971827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E3E034-76F6-4296-87C7-F0F4F63CD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7518" y="1"/>
            <a:ext cx="649331" cy="6858000"/>
          </a:xfrm>
          <a:prstGeom prst="rect">
            <a:avLst/>
          </a:prstGeom>
        </p:spPr>
      </p:pic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E4E4BEB2-148E-49AB-BB90-695C7F061A43}"/>
              </a:ext>
            </a:extLst>
          </p:cNvPr>
          <p:cNvSpPr/>
          <p:nvPr userDrawn="1"/>
        </p:nvSpPr>
        <p:spPr>
          <a:xfrm rot="5400000" flipH="1" flipV="1">
            <a:off x="8330440" y="3015215"/>
            <a:ext cx="6884922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D2C8852-C65D-4B1C-ABA0-893EF2237E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D2D6DC"/>
                </a:solidFill>
                <a:latin typeface="Trajan Pro 3" panose="02020502050503020301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01007-F65A-4ABA-8FB8-AB42E2265A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2765"/>
            <a:ext cx="3913640" cy="109728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49BEE-4C9F-4E4B-967B-900D1B761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956391"/>
            <a:ext cx="10521950" cy="2633072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17A1B987-AF22-4B11-9709-AA82109E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DF3D44-CD77-4617-B9C4-CAD38AD3004F}"/>
              </a:ext>
            </a:extLst>
          </p:cNvPr>
          <p:cNvSpPr/>
          <p:nvPr userDrawn="1"/>
        </p:nvSpPr>
        <p:spPr>
          <a:xfrm>
            <a:off x="7741175" y="-4071"/>
            <a:ext cx="4465674" cy="2088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BD18E8-C9E8-4418-B963-E3BE91CCCF52}"/>
              </a:ext>
            </a:extLst>
          </p:cNvPr>
          <p:cNvGrpSpPr/>
          <p:nvPr userDrawn="1"/>
        </p:nvGrpSpPr>
        <p:grpSpPr>
          <a:xfrm>
            <a:off x="1" y="1793815"/>
            <a:ext cx="7162683" cy="199505"/>
            <a:chOff x="155408" y="1275731"/>
            <a:chExt cx="7162683" cy="199505"/>
          </a:xfrm>
          <a:solidFill>
            <a:schemeClr val="accent1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1327C6A-6C3F-4964-A57E-C08F75F49256}"/>
                </a:ext>
              </a:extLst>
            </p:cNvPr>
            <p:cNvSpPr/>
            <p:nvPr userDrawn="1"/>
          </p:nvSpPr>
          <p:spPr>
            <a:xfrm>
              <a:off x="7126898" y="1275731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92C86C-BB31-4591-BFF2-E1689BF3C5E4}"/>
                </a:ext>
              </a:extLst>
            </p:cNvPr>
            <p:cNvCxnSpPr>
              <a:cxnSpLocks/>
              <a:stCxn id="27" idx="2"/>
            </p:cNvCxnSpPr>
            <p:nvPr userDrawn="1"/>
          </p:nvCxnSpPr>
          <p:spPr>
            <a:xfrm flipH="1" flipV="1">
              <a:off x="155408" y="1372974"/>
              <a:ext cx="6971490" cy="251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50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2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7AF2B68F-E97D-4D00-95FD-C566E8F8A71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5B4E85-A0A0-4821-BA66-4BE753F519E6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5C7909-26D2-4D76-8F9D-72009F3E14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015BDE-0D48-4CBB-8B00-A815AF5E3F40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C88FB2C-5137-4D97-9149-9443786D2B47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D32F94-9F1B-4E49-B860-14FBA12F12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3C0A44E3-C0DC-4B2F-AF32-A4E72E130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0" name="Picture 19" descr="A picture containing person, looking, holding, person&#10;&#10;Description automatically generated">
            <a:extLst>
              <a:ext uri="{FF2B5EF4-FFF2-40B4-BE49-F238E27FC236}">
                <a16:creationId xmlns:a16="http://schemas.microsoft.com/office/drawing/2014/main" id="{D2A6A164-F411-4AC0-BAEE-D654EF47F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2" y="1583822"/>
            <a:ext cx="2894824" cy="3013200"/>
          </a:xfrm>
          <a:prstGeom prst="rect">
            <a:avLst/>
          </a:prstGeom>
        </p:spPr>
      </p:pic>
      <p:pic>
        <p:nvPicPr>
          <p:cNvPr id="25" name="Picture 24" descr="A picture containing holding, front, food, person&#10;&#10;Description automatically generated">
            <a:extLst>
              <a:ext uri="{FF2B5EF4-FFF2-40B4-BE49-F238E27FC236}">
                <a16:creationId xmlns:a16="http://schemas.microsoft.com/office/drawing/2014/main" id="{6AAA4D2F-E826-4B19-A94C-33CD103867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7" y="2946480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3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7AF2B68F-E97D-4D00-95FD-C566E8F8A71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25A77391-E8B2-48C8-8D93-EAECD2808E33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5C7909-26D2-4D76-8F9D-72009F3E14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015BDE-0D48-4CBB-8B00-A815AF5E3F40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C88FB2C-5137-4D97-9149-9443786D2B47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D32F94-9F1B-4E49-B860-14FBA12F12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3C0A44E3-C0DC-4B2F-AF32-A4E72E130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0" name="Picture 19" descr="A picture containing grass, looking, person, holding&#10;&#10;Description automatically generated">
            <a:extLst>
              <a:ext uri="{FF2B5EF4-FFF2-40B4-BE49-F238E27FC236}">
                <a16:creationId xmlns:a16="http://schemas.microsoft.com/office/drawing/2014/main" id="{9BB8B0C4-434C-46AB-B367-A941919B6D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7" y="1583822"/>
            <a:ext cx="2894824" cy="3013200"/>
          </a:xfrm>
          <a:prstGeom prst="rect">
            <a:avLst/>
          </a:prstGeom>
        </p:spPr>
      </p:pic>
      <p:pic>
        <p:nvPicPr>
          <p:cNvPr id="26" name="Picture 25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31C01F3D-D0DA-453F-A6E8-8094B98A02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7" y="2944622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1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BF5968-B256-4F04-AF96-CC25E227B1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1D8E5CFC-079B-4FED-B5AC-8C968782402B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007465D-2243-4AC0-A8A7-5C66D1CC9D1A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452DD5B-F63E-41AC-A14B-F6BB6345E014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8392B1-C2A8-460F-887B-9B80A89408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EE305F-AF4E-4592-8165-434ECCF2C3F6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437978-44E2-4AAC-BBC9-A2075098F7C8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060EB13-00C3-473B-9730-72D6407088A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D50DCCCC-51EC-4B13-BDE7-7A4A3119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027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4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A490D25-5019-434A-890E-8A33E1EB0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E1494313-AD4B-47EC-A3F9-C3044D6104F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1514FA7-8840-4211-B8B8-7D2ED7DAA973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ACD7D4AA-5D16-4045-80E0-7B082BC301C3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6E4CB4F-744D-4457-9DBA-A29D212B92D7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08584E-E327-478C-906B-CE98A2C2420C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CF7EB97-1175-4D2C-BA51-6F942CEAF83A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D1E4E51-1A02-45A4-A171-4F6A9D46F5E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37EB2A1D-D9D0-418B-B81B-05C9C43F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641B41F-6A51-4D5E-A7A8-7BF6BE70F8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2B472AF7-B464-4772-9CC7-EAB82D3534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2920162"/>
            <a:ext cx="2757793" cy="22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4DBECD93-BFEA-4036-A481-41B56C49A06C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A3C808-558B-4B23-B289-895EB081A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5" y="-291562"/>
            <a:ext cx="12293482" cy="726386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V="1">
            <a:off x="4650" y="8146"/>
            <a:ext cx="4069240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63C9B05-F584-4B87-8FFE-EE836E0446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0827" y="1489585"/>
            <a:ext cx="3390856" cy="514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CA" sz="26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z="2800" dirty="0"/>
              <a:t>Text Support Here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0962FB0-48C9-480B-B7E9-502DA77706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5046" y="4594864"/>
            <a:ext cx="3603989" cy="514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CA" sz="32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z="2800" dirty="0"/>
              <a:t>Text Support Here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C8328BE-2CDF-46BE-95EC-AEB41021FD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7756" y="2004064"/>
            <a:ext cx="3962400" cy="259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kern="1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Text Emphasis Here</a:t>
            </a:r>
            <a:endParaRPr lang="en-CA" dirty="0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07935189-4900-4961-AD82-7618FB55E9AA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09BED3FF-F2AF-4A88-91BB-942A106E69A7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384089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44F887-91F1-4DE8-B3A9-5ED16C426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78B37C64-CF45-4363-A44D-5372EF96E909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51289-8727-407B-B919-37A50AF7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281C-40A7-4E21-8AB3-749C297AF00F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9C7DF82-0A6D-43EC-956D-8B50494EC678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64064BC-C7AB-42C9-A463-712FC7E17A33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E8A8099-6165-4A64-A948-10EAD2F8E5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DFD33AA3-D3AB-432C-9999-8E4C9B7F21DD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B3126B-D9B1-4AF8-BE31-5AA4916686BD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63430D-DAAC-4E36-8896-0668C8E9C704}"/>
                </a:ext>
              </a:extLst>
            </p:cNvPr>
            <p:cNvCxnSpPr>
              <a:cxnSpLocks/>
              <a:stCxn id="20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1C0DCE5-2AC7-4BFB-9114-9B16805A2676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10265657-4E09-43AB-88EB-314E50B3C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3644C9F-A903-4ACA-A89A-BC9B0DBD42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292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757EC63-8C8B-4E80-B453-388CD359D6FE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36460C67-A821-4481-8A2F-E11F48963EF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669350D-87D5-4BBB-9C80-1AC5EB27F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906D4A-F2AF-4F02-9719-331C7A3E3B48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CA7B7CB-D2E2-44F4-A029-36DBC4D917B8}"/>
                </a:ext>
              </a:extLst>
            </p:cNvPr>
            <p:cNvCxnSpPr>
              <a:cxnSpLocks/>
              <a:stCxn id="28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181A4F-7AEF-474C-ACB1-666CCB4FF957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747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X2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B5BA92DB-E458-4E0A-81BA-6742A861D31F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E8F343-ADD9-45E3-BE59-E5AE7143DB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DA0B562-58D2-43DF-9F5D-069404BA9C85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758B3FB6-E622-4052-AC58-E192485A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F4D9E9A-571E-4A70-8C31-51F6746F240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981B4A7-08B2-410F-93CB-27E291FB67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7691" y="1410671"/>
            <a:ext cx="3456109" cy="429555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/>
          <a:lstStyle/>
          <a:p>
            <a:endParaRPr lang="en-CA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1DE9B2FD-9257-4A01-8DC1-294BEDBE1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55745" y="956501"/>
            <a:ext cx="2256635" cy="2226962"/>
          </a:xfrm>
          <a:prstGeom prst="rect">
            <a:avLst/>
          </a:prstGeom>
          <a:ln w="57150">
            <a:solidFill>
              <a:schemeClr val="accent3"/>
            </a:solidFill>
          </a:ln>
        </p:spPr>
        <p:txBody>
          <a:bodyPr/>
          <a:lstStyle/>
          <a:p>
            <a:endParaRPr lang="en-C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4EFA19-1109-4219-B136-586E615E23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74495" y="1685580"/>
            <a:ext cx="4851621" cy="40206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6E540F27-DFBE-4ED6-B763-F378D011AFEB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4D95677-56DF-4FDC-AA85-B47D11EBD862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9F4CFCFB-4E51-4356-8C0B-F800DB382F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99" y="585778"/>
            <a:ext cx="2320211" cy="21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FEEC943-CF0D-4E66-8F7E-0DD81091487D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5AAF-6569-42C1-8D34-652FE05C1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10149"/>
            <a:ext cx="10515600" cy="185232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Click to edit Sub-section Title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23CFE-AC15-4B78-BD02-EF68CC416D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8" name="Date Placeholder 13">
            <a:extLst>
              <a:ext uri="{FF2B5EF4-FFF2-40B4-BE49-F238E27FC236}">
                <a16:creationId xmlns:a16="http://schemas.microsoft.com/office/drawing/2014/main" id="{D8636FF4-C988-48BC-82C2-A4BC22092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CE15982-EFCE-411B-BDF1-7C8F68C40733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99DA8C8-A0C8-4180-A4E9-42B25D4DF09F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0A2CCAC9-27D8-4101-A911-EFB97646079C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1E47EBC-8E41-4601-9E4B-C3B1C7E6A3D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2682908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4BA26D-1A26-4652-943E-FA819819724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6" name="Title 8">
            <a:extLst>
              <a:ext uri="{FF2B5EF4-FFF2-40B4-BE49-F238E27FC236}">
                <a16:creationId xmlns:a16="http://schemas.microsoft.com/office/drawing/2014/main" id="{FCC074B0-329C-4C83-AF1C-52E33ADDB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7886"/>
            <a:ext cx="10515600" cy="188458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5000"/>
            </a:lvl1pPr>
          </a:lstStyle>
          <a:p>
            <a:r>
              <a:rPr lang="en-US" b="1" dirty="0"/>
              <a:t>Click to edit Closing</a:t>
            </a:r>
            <a:endParaRPr lang="en-CA" sz="4000" b="1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5682B6C-356A-4474-8875-5547BF34C3CB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>
                <a:solidFill>
                  <a:schemeClr val="bg1"/>
                </a:solidFill>
              </a:rPr>
              <a:pPr/>
              <a:t>‹#›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5D44A4C-76C4-493A-AA9E-42253289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3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 </a:t>
            </a:r>
            <a:endParaRPr lang="en-CA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6E733698-D5AF-4E82-8B98-65A95BC9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B0D716-C7FF-4F22-94F0-99BCF9178A4F}" type="datetime4">
              <a:rPr lang="en-US" smtClean="0"/>
              <a:t>November 22, 2020</a:t>
            </a:fld>
            <a:endParaRPr lang="en-CA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D92B514-1BE2-43CD-B574-DC77985B9B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75" y="5568431"/>
            <a:ext cx="303996" cy="3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ECA79F6-FB31-4DD5-87A0-26FC9B261A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863" y="5217855"/>
            <a:ext cx="463514" cy="4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920BF-11E8-4D09-A227-1652738E3320}"/>
              </a:ext>
            </a:extLst>
          </p:cNvPr>
          <p:cNvSpPr txBox="1"/>
          <p:nvPr userDrawn="1"/>
        </p:nvSpPr>
        <p:spPr>
          <a:xfrm>
            <a:off x="9549714" y="5239244"/>
            <a:ext cx="169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abjhi_news</a:t>
            </a:r>
            <a:endParaRPr lang="en-C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B9CA25-24AB-4EEB-AD2E-AFB0A012071F}"/>
              </a:ext>
            </a:extLst>
          </p:cNvPr>
          <p:cNvSpPr txBox="1"/>
          <p:nvPr userDrawn="1"/>
        </p:nvSpPr>
        <p:spPr>
          <a:xfrm>
            <a:off x="8395722" y="5538930"/>
            <a:ext cx="295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albertaboneandjoint.com</a:t>
            </a:r>
            <a:endParaRPr lang="en-CA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B337FDE2-ADFA-4C77-B5D4-9D47D57D90B1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E9F0F683-E671-48DF-AB54-B714DFA6F29B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19926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757EC63-8C8B-4E80-B453-388CD359D6FE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36460C67-A821-4481-8A2F-E11F48963EF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02827D8A-FCFD-4CC9-9A16-19D516F0A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99" y="585778"/>
            <a:ext cx="2320211" cy="218273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3669350D-87D5-4BBB-9C80-1AC5EB27F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906D4A-F2AF-4F02-9719-331C7A3E3B48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CA7B7CB-D2E2-44F4-A029-36DBC4D917B8}"/>
                </a:ext>
              </a:extLst>
            </p:cNvPr>
            <p:cNvCxnSpPr>
              <a:cxnSpLocks/>
              <a:stCxn id="28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181A4F-7AEF-474C-ACB1-666CCB4FF957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911419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Don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384FB4C-ACA1-48C3-AA79-DF840652354D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5682B6C-356A-4474-8875-5547BF34C3CB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>
                <a:solidFill>
                  <a:schemeClr val="bg1"/>
                </a:solidFill>
              </a:rPr>
              <a:pPr/>
              <a:t>‹#›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5D44A4C-76C4-493A-AA9E-42253289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3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 </a:t>
            </a:r>
            <a:endParaRPr lang="en-CA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6E733698-D5AF-4E82-8B98-65A95BC9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B0D716-C7FF-4F22-94F0-99BCF9178A4F}" type="datetime4">
              <a:rPr lang="en-US" smtClean="0"/>
              <a:t>November 22, 2020</a:t>
            </a:fld>
            <a:endParaRPr lang="en-CA" dirty="0"/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567D7B87-F48A-410D-BA9A-81FC316507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947" y="5204118"/>
            <a:ext cx="1248276" cy="7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51063A3-1B59-4486-B049-31A83C0190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165" y="5432800"/>
            <a:ext cx="1347186" cy="43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539A7283-30C6-4394-BE05-8448BBA183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7886"/>
            <a:ext cx="10515600" cy="188458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5000"/>
            </a:lvl1pPr>
          </a:lstStyle>
          <a:p>
            <a:r>
              <a:rPr lang="en-US" b="1" dirty="0"/>
              <a:t>Click to edit Closing</a:t>
            </a:r>
            <a:endParaRPr lang="en-CA" sz="4000" b="1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4C623D1E-E5A2-4266-885E-BA2966B9901B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D31551B2-B912-4C29-B7E4-396D1C866296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144195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43D5AE7-C7D6-47FF-83F9-496EACE335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77146"/>
            <a:ext cx="4711995" cy="38445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C158CC3-9AC4-4EF8-B5C0-1ED91C0C2545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67AD6B86-9686-44BC-9AA8-4142CC8C4C53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303CBC4B-E73C-4000-85C8-04FEF39918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4341">
            <a:off x="9586828" y="956383"/>
            <a:ext cx="1302390" cy="1918472"/>
          </a:xfrm>
          <a:prstGeom prst="rect">
            <a:avLst/>
          </a:prstGeom>
        </p:spPr>
      </p:pic>
      <p:pic>
        <p:nvPicPr>
          <p:cNvPr id="27" name="Picture 26" descr="Background pattern&#10;&#10;Description automatically generated">
            <a:extLst>
              <a:ext uri="{FF2B5EF4-FFF2-40B4-BE49-F238E27FC236}">
                <a16:creationId xmlns:a16="http://schemas.microsoft.com/office/drawing/2014/main" id="{D6286BAD-F84F-442E-8C0A-5CEB2C3A5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4321">
            <a:off x="761561" y="4431331"/>
            <a:ext cx="1302390" cy="1918472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4B7ACBB-BB7C-4FDE-BACE-09E051AC51E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953709" y="1677146"/>
            <a:ext cx="4711995" cy="38445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FD391F-E45C-438C-8E39-E35CBE75581C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48B69C-DA89-4CBF-828E-B7C5C27159AB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E09C241-58BD-472B-8751-595157214F3B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13C84070-2A66-400C-9886-96116C407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829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57B0EA-B39F-4359-BAEE-1ED919D61E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BA20EE0-80A7-4AB3-9F76-066C12C371E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0495B8-FCD1-43E3-9029-344A74871B93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EE5605-C861-48FC-B1D7-4018E207CEC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912B4A-4007-400C-8A06-36754F3F2D90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DBBDA5D2-4535-408D-920E-79C43F751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A3377-9864-40B4-8BC8-E0D8200F52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0" name="Picture 19" descr="A picture containing person, grass, standing, looking&#10;&#10;Description automatically generated">
            <a:extLst>
              <a:ext uri="{FF2B5EF4-FFF2-40B4-BE49-F238E27FC236}">
                <a16:creationId xmlns:a16="http://schemas.microsoft.com/office/drawing/2014/main" id="{384B3AB9-8378-4491-9A5B-2137DE9FC2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24" y="2694274"/>
            <a:ext cx="2512028" cy="26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2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5E658ED-8DB9-4995-8BFA-38854AFCE08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ED2A260F-AE9C-4516-B81C-AD2595BD860F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4B88C57-0C4E-42B7-869E-627CF27300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ED7E45AE-0C7B-40DD-96A4-1C1487C64F6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A4E3E2-7669-4B6D-B60A-0B03A880C1EE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4973678-F5DC-4590-9E71-026B74185E74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0C095E2-1D60-432C-9E3B-41857858709D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685F61C-BDBB-4CB1-BD81-B75337265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7" name="Picture 26" descr="A picture containing person, person, looking, standing&#10;&#10;Description automatically generated">
            <a:extLst>
              <a:ext uri="{FF2B5EF4-FFF2-40B4-BE49-F238E27FC236}">
                <a16:creationId xmlns:a16="http://schemas.microsoft.com/office/drawing/2014/main" id="{14ECD02D-7707-4F96-A057-4AA99BD8B7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9" y="2694274"/>
            <a:ext cx="2510923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5E658ED-8DB9-4995-8BFA-38854AFCE08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9F43A67-3618-48C9-8426-22092ADCD78B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4FB5A073-0B5F-4D73-B55F-25C45FDF1BD6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E765AB-3D0A-411C-9C27-59A93FF275F6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E215A2-F38E-4DF3-BF8A-9BA1E690E1F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14FC25-4775-420F-B7B1-7EE31084136A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F6E23444-B79D-4281-93EE-2B09001E3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769B7B3-02A0-447F-AA0D-B1621535F8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2" name="Picture 21" descr="A picture containing person, holding, person, racket&#10;&#10;Description automatically generated">
            <a:extLst>
              <a:ext uri="{FF2B5EF4-FFF2-40B4-BE49-F238E27FC236}">
                <a16:creationId xmlns:a16="http://schemas.microsoft.com/office/drawing/2014/main" id="{A98E37EB-C502-4F71-94F7-5D12E926BD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6" y="2694274"/>
            <a:ext cx="2510923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5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E14A38B2-C942-451A-8CDA-FA19F14860C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8D33A48E-72FD-4531-9AE3-C3C1D655C0F7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D053212C-3573-4D39-9FBC-51ACFF765815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25DA86-E613-4F8A-82B4-C430945FA28D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682462-E339-4CBD-AB1F-1C7D76861155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B080C5-EA93-4471-AE11-1B2E1B20DE5D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EC07D320-1886-4398-B86B-BAF65EF82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B8DBAEC-6AAA-47E4-9F62-D234BF47AA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9" name="Picture 18" descr="A picture containing person, person, small, sitting&#10;&#10;Description automatically generated">
            <a:extLst>
              <a:ext uri="{FF2B5EF4-FFF2-40B4-BE49-F238E27FC236}">
                <a16:creationId xmlns:a16="http://schemas.microsoft.com/office/drawing/2014/main" id="{E1367D88-96DF-41EB-BD37-0084ED0834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3" y="2694274"/>
            <a:ext cx="2507811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1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44ACF3D-FA9B-4003-A3A3-356EF4D6C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9" y="2694274"/>
            <a:ext cx="1549491" cy="2613600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57B0EA-B39F-4359-BAEE-1ED919D61E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BA20EE0-80A7-4AB3-9F76-066C12C371E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0495B8-FCD1-43E3-9029-344A74871B93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EE5605-C861-48FC-B1D7-4018E207CEC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912B4A-4007-400C-8A06-36754F3F2D90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DBBDA5D2-4535-408D-920E-79C43F751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A3377-9864-40B4-8BC8-E0D8200F52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ADD19EF-CF65-4D0D-9C4F-C7A3FCEB53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29625" y="2934393"/>
            <a:ext cx="2181832" cy="21440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CA" dirty="0"/>
              <a:t>Add Photo </a:t>
            </a:r>
          </a:p>
        </p:txBody>
      </p:sp>
    </p:spTree>
    <p:extLst>
      <p:ext uri="{BB962C8B-B14F-4D97-AF65-F5344CB8AC3E}">
        <p14:creationId xmlns:p14="http://schemas.microsoft.com/office/powerpoint/2010/main" val="366303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1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A1A01140-1C00-4C88-BF74-085A2D571754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F9DC83BA-F9FC-4E02-A848-E4E304F724EF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977F187-4B79-4CCB-9CD4-A74014DE59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FFDF5A-71FC-42DB-8307-BE34ED366005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2FDC1BD-E73C-4C4F-B5BA-4F52A9F44A58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750454-85AB-456F-A3D9-F8421ACA878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6321B3AA-0B2C-4559-95F3-AEF9BE768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8" name="Picture 7" descr="A picture containing person, person, skiing, standing&#10;&#10;Description automatically generated">
            <a:extLst>
              <a:ext uri="{FF2B5EF4-FFF2-40B4-BE49-F238E27FC236}">
                <a16:creationId xmlns:a16="http://schemas.microsoft.com/office/drawing/2014/main" id="{9C8CD2EA-F497-4D9E-B31D-1A97BB795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2" y="1586831"/>
            <a:ext cx="2891237" cy="3013200"/>
          </a:xfrm>
          <a:prstGeom prst="rect">
            <a:avLst/>
          </a:prstGeom>
        </p:spPr>
      </p:pic>
      <p:pic>
        <p:nvPicPr>
          <p:cNvPr id="37" name="Picture 36" descr="A picture containing person, holding, sitting, monitor&#10;&#10;Description automatically generated">
            <a:extLst>
              <a:ext uri="{FF2B5EF4-FFF2-40B4-BE49-F238E27FC236}">
                <a16:creationId xmlns:a16="http://schemas.microsoft.com/office/drawing/2014/main" id="{BBCE0FFE-3F6A-4DD9-A46D-30C0DB0CB3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5" y="2946480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7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DEA40AC-E9C8-440A-BF53-01B4BC858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AE3281C-40A7-4E21-8AB3-749C297AF00F}" type="datetime4">
              <a:rPr lang="en-US" smtClean="0"/>
              <a:t>November 22, 2020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223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8" r:id="rId3"/>
    <p:sldLayoutId id="2147483716" r:id="rId4"/>
    <p:sldLayoutId id="2147483730" r:id="rId5"/>
    <p:sldLayoutId id="2147483733" r:id="rId6"/>
    <p:sldLayoutId id="2147483722" r:id="rId7"/>
    <p:sldLayoutId id="2147483735" r:id="rId8"/>
    <p:sldLayoutId id="2147483729" r:id="rId9"/>
    <p:sldLayoutId id="2147483727" r:id="rId10"/>
    <p:sldLayoutId id="2147483734" r:id="rId11"/>
    <p:sldLayoutId id="2147483713" r:id="rId12"/>
    <p:sldLayoutId id="2147483726" r:id="rId13"/>
    <p:sldLayoutId id="2147483725" r:id="rId14"/>
    <p:sldLayoutId id="2147483732" r:id="rId15"/>
    <p:sldLayoutId id="2147483736" r:id="rId16"/>
    <p:sldLayoutId id="2147483712" r:id="rId17"/>
    <p:sldLayoutId id="2147483699" r:id="rId18"/>
    <p:sldLayoutId id="2147483708" r:id="rId19"/>
    <p:sldLayoutId id="2147483711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FuOQHUbwl-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BA1F9-E8E8-4E16-86FB-4750F74D71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ts val="6000"/>
            </a:pPr>
            <a:r>
              <a:rPr lang="en-US" sz="6000" dirty="0"/>
              <a:t>Falls Prevention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6000"/>
            </a:pPr>
            <a:r>
              <a:rPr lang="en-US" sz="6000" dirty="0"/>
              <a:t>Part 1</a:t>
            </a:r>
            <a:endParaRPr lang="en-CA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917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31DE2-C5BA-4387-A4C3-3F3DD826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Postural Hypotension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139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F8EFD-25FA-4A28-A91E-561FDC3DF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700" lvl="0" indent="-457200">
              <a:spcBef>
                <a:spcPts val="0"/>
              </a:spcBef>
              <a:buSzPts val="2800"/>
            </a:pPr>
            <a:r>
              <a:rPr lang="en-US" sz="2400" dirty="0"/>
              <a:t>Postural Hypotension occurs when there is a drop in your blood pressure when you stand up from sitting or lying down</a:t>
            </a:r>
          </a:p>
          <a:p>
            <a:pPr marL="736600" lvl="1">
              <a:spcBef>
                <a:spcPts val="1000"/>
              </a:spcBef>
              <a:buSzPts val="2800"/>
            </a:pPr>
            <a:r>
              <a:rPr lang="en-US" sz="2000" dirty="0"/>
              <a:t>it can happen when you get up from a chair or when you are standing</a:t>
            </a:r>
          </a:p>
          <a:p>
            <a:pPr marL="393700" lvl="0" indent="-457200">
              <a:buSzPts val="2800"/>
            </a:pPr>
            <a:r>
              <a:rPr lang="en-US" sz="2400" dirty="0"/>
              <a:t>Symptoms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sz="2000" dirty="0"/>
              <a:t>feeling dizzy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sz="2000" dirty="0"/>
              <a:t>feeling light-headed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sz="2000" dirty="0"/>
              <a:t>blurred vision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sz="2000" dirty="0"/>
              <a:t>passing out</a:t>
            </a:r>
          </a:p>
          <a:p>
            <a:pPr marL="457200" lvl="1" indent="0">
              <a:spcBef>
                <a:spcPts val="1000"/>
              </a:spcBef>
              <a:buSzPts val="1800"/>
              <a:buNone/>
            </a:pPr>
            <a:endParaRPr lang="en-US" sz="2000" dirty="0"/>
          </a:p>
          <a:p>
            <a:pPr marL="393700" lvl="0" indent="-457200">
              <a:buSzPts val="2800"/>
            </a:pPr>
            <a:r>
              <a:rPr lang="en-US" sz="2400" dirty="0"/>
              <a:t>This sudden change in blood pressure can lead to a fall</a:t>
            </a:r>
          </a:p>
          <a:p>
            <a:pPr lvl="0" indent="0">
              <a:buNone/>
            </a:pPr>
            <a:endParaRPr lang="en-US" sz="2400" dirty="0"/>
          </a:p>
          <a:p>
            <a:pPr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949AA0-BB84-4ACA-A9B6-99933D4C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Postural Hypotension?</a:t>
            </a:r>
            <a:endParaRPr lang="en-CA" dirty="0"/>
          </a:p>
        </p:txBody>
      </p:sp>
      <p:sp>
        <p:nvSpPr>
          <p:cNvPr id="5" name="Google Shape;156;p20">
            <a:extLst>
              <a:ext uri="{FF2B5EF4-FFF2-40B4-BE49-F238E27FC236}">
                <a16:creationId xmlns:a16="http://schemas.microsoft.com/office/drawing/2014/main" id="{254A0FDA-7C1D-4072-AB49-C90DB972F5F1}"/>
              </a:ext>
            </a:extLst>
          </p:cNvPr>
          <p:cNvSpPr txBox="1">
            <a:spLocks/>
          </p:cNvSpPr>
          <p:nvPr/>
        </p:nvSpPr>
        <p:spPr>
          <a:xfrm>
            <a:off x="748193" y="5944093"/>
            <a:ext cx="669029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postural hypotension including its potential symptoms.</a:t>
            </a:r>
          </a:p>
        </p:txBody>
      </p:sp>
    </p:spTree>
    <p:extLst>
      <p:ext uri="{BB962C8B-B14F-4D97-AF65-F5344CB8AC3E}">
        <p14:creationId xmlns:p14="http://schemas.microsoft.com/office/powerpoint/2010/main" val="193773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675275-6A29-4F18-A264-CBDCAC8E1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With the person beside you, discuss the following question:</a:t>
            </a:r>
          </a:p>
          <a:p>
            <a:pPr marL="558800" lvl="0" indent="-457200">
              <a:buSzPts val="2000"/>
            </a:pPr>
            <a:r>
              <a:rPr lang="en-US" dirty="0"/>
              <a:t>What can you do to manage low blood pressure?</a:t>
            </a:r>
          </a:p>
          <a:p>
            <a:pPr marL="0"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0FC3ED-0737-40BC-B30E-0C0B0E78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Low Blood Pressure</a:t>
            </a:r>
            <a:endParaRPr lang="en-CA" dirty="0"/>
          </a:p>
        </p:txBody>
      </p:sp>
      <p:sp>
        <p:nvSpPr>
          <p:cNvPr id="6" name="Google Shape;189;p24">
            <a:extLst>
              <a:ext uri="{FF2B5EF4-FFF2-40B4-BE49-F238E27FC236}">
                <a16:creationId xmlns:a16="http://schemas.microsoft.com/office/drawing/2014/main" id="{D0E8123B-8AA8-425D-B220-0AF172CD6ED9}"/>
              </a:ext>
            </a:extLst>
          </p:cNvPr>
          <p:cNvSpPr txBox="1">
            <a:spLocks/>
          </p:cNvSpPr>
          <p:nvPr/>
        </p:nvSpPr>
        <p:spPr>
          <a:xfrm>
            <a:off x="1014906" y="5862617"/>
            <a:ext cx="7119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a minimum of three methods for managing low blood pressure.</a:t>
            </a:r>
          </a:p>
        </p:txBody>
      </p:sp>
    </p:spTree>
    <p:extLst>
      <p:ext uri="{BB962C8B-B14F-4D97-AF65-F5344CB8AC3E}">
        <p14:creationId xmlns:p14="http://schemas.microsoft.com/office/powerpoint/2010/main" val="82893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5D13D5-A9D0-4BD6-9DDC-24A8ED6F0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Things you can do to help manage low blood pressure:</a:t>
            </a:r>
          </a:p>
          <a:p>
            <a:pPr marL="508000" lvl="0" indent="-457200">
              <a:buSzPts val="2800"/>
            </a:pPr>
            <a:r>
              <a:rPr lang="en-US" dirty="0"/>
              <a:t>After lying in a bed or sitting in a chair, change your position slowly</a:t>
            </a:r>
          </a:p>
          <a:p>
            <a:pPr marL="508000" lvl="0" indent="-457200">
              <a:buSzPts val="2800"/>
            </a:pPr>
            <a:r>
              <a:rPr lang="en-US" dirty="0"/>
              <a:t>Avoid alcohol and heat (hot showers, baths and weather)</a:t>
            </a:r>
          </a:p>
          <a:p>
            <a:pPr marL="508000" lvl="0" indent="-457200">
              <a:buSzPts val="2800"/>
            </a:pPr>
            <a:r>
              <a:rPr lang="en-US" dirty="0"/>
              <a:t>If you feel dizzy, sit down or lie down immediately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When the feeling goes away, get up slowly</a:t>
            </a:r>
          </a:p>
          <a:p>
            <a:pPr lvl="0" indent="-457200">
              <a:spcAft>
                <a:spcPts val="1000"/>
              </a:spcAft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161F12-770E-4813-B561-E825A107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Low Blood Pressure</a:t>
            </a:r>
            <a:endParaRPr lang="en-CA" dirty="0"/>
          </a:p>
        </p:txBody>
      </p:sp>
      <p:sp>
        <p:nvSpPr>
          <p:cNvPr id="6" name="Google Shape;189;p24">
            <a:extLst>
              <a:ext uri="{FF2B5EF4-FFF2-40B4-BE49-F238E27FC236}">
                <a16:creationId xmlns:a16="http://schemas.microsoft.com/office/drawing/2014/main" id="{BFF359E2-BBF0-4833-ADF8-38634D672EAB}"/>
              </a:ext>
            </a:extLst>
          </p:cNvPr>
          <p:cNvSpPr txBox="1">
            <a:spLocks/>
          </p:cNvSpPr>
          <p:nvPr/>
        </p:nvSpPr>
        <p:spPr>
          <a:xfrm>
            <a:off x="1014906" y="5862617"/>
            <a:ext cx="7119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a minimum of three methods for managing low blood pressure.</a:t>
            </a:r>
          </a:p>
        </p:txBody>
      </p:sp>
    </p:spTree>
    <p:extLst>
      <p:ext uri="{BB962C8B-B14F-4D97-AF65-F5344CB8AC3E}">
        <p14:creationId xmlns:p14="http://schemas.microsoft.com/office/powerpoint/2010/main" val="2471769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CA2A75-8B2D-449C-9A40-607CD63B1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Things you can do to help manage low blood pressure:</a:t>
            </a:r>
          </a:p>
          <a:p>
            <a:pPr marL="508000" lvl="0" indent="-457200">
              <a:buSzPts val="2800"/>
            </a:pPr>
            <a:r>
              <a:rPr lang="en-US" dirty="0"/>
              <a:t>Eat 5-6 small meals each day, rather than 2-3 larger meals</a:t>
            </a:r>
          </a:p>
          <a:p>
            <a:pPr marL="508000" lvl="0" indent="-457200">
              <a:buSzPts val="2800"/>
            </a:pPr>
            <a:r>
              <a:rPr lang="en-US" dirty="0"/>
              <a:t>Discuss with your physician if you are drinking enough fluids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Too little water can lower your blood pressure.</a:t>
            </a:r>
          </a:p>
          <a:p>
            <a:pPr marL="0"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D82867-048F-4831-AA1B-28340642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Low Blood Pressure</a:t>
            </a:r>
            <a:endParaRPr lang="en-CA" dirty="0"/>
          </a:p>
        </p:txBody>
      </p:sp>
      <p:sp>
        <p:nvSpPr>
          <p:cNvPr id="6" name="Google Shape;189;p24">
            <a:extLst>
              <a:ext uri="{FF2B5EF4-FFF2-40B4-BE49-F238E27FC236}">
                <a16:creationId xmlns:a16="http://schemas.microsoft.com/office/drawing/2014/main" id="{7AF76208-1091-40CC-ADDF-919C8206E4C8}"/>
              </a:ext>
            </a:extLst>
          </p:cNvPr>
          <p:cNvSpPr txBox="1">
            <a:spLocks/>
          </p:cNvSpPr>
          <p:nvPr/>
        </p:nvSpPr>
        <p:spPr>
          <a:xfrm>
            <a:off x="1014906" y="5862617"/>
            <a:ext cx="7119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a minimum of three methods for managing low blood pressure.</a:t>
            </a:r>
          </a:p>
        </p:txBody>
      </p:sp>
    </p:spTree>
    <p:extLst>
      <p:ext uri="{BB962C8B-B14F-4D97-AF65-F5344CB8AC3E}">
        <p14:creationId xmlns:p14="http://schemas.microsoft.com/office/powerpoint/2010/main" val="151101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EB86FE-0F90-4238-8E4C-EAA3EE92E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Things you can do to help manage low blood pressure:</a:t>
            </a:r>
          </a:p>
          <a:p>
            <a:pPr marL="508000" lvl="0" indent="-457200">
              <a:buSzPts val="2800"/>
            </a:pPr>
            <a:r>
              <a:rPr lang="en-US" dirty="0"/>
              <a:t>Before you sit or stand up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squeeze and relax the muscles in your legs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squeeze and relax your entire body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bend forward with your arms crossed over your belly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squeeze and relax your fists as you squeeze and relax the muscles in your arms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squat</a:t>
            </a:r>
          </a:p>
          <a:p>
            <a:pPr marL="0"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95BA2C-0087-4517-9520-0BEF4374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Low Blood Pressure</a:t>
            </a:r>
            <a:endParaRPr lang="en-CA" dirty="0"/>
          </a:p>
        </p:txBody>
      </p:sp>
      <p:sp>
        <p:nvSpPr>
          <p:cNvPr id="6" name="Google Shape;189;p24">
            <a:extLst>
              <a:ext uri="{FF2B5EF4-FFF2-40B4-BE49-F238E27FC236}">
                <a16:creationId xmlns:a16="http://schemas.microsoft.com/office/drawing/2014/main" id="{2A43052F-7172-4E35-A7BC-A36085C5FDE9}"/>
              </a:ext>
            </a:extLst>
          </p:cNvPr>
          <p:cNvSpPr txBox="1">
            <a:spLocks/>
          </p:cNvSpPr>
          <p:nvPr/>
        </p:nvSpPr>
        <p:spPr>
          <a:xfrm>
            <a:off x="1014906" y="5862617"/>
            <a:ext cx="7119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a minimum of three methods for managing low blood pressure.</a:t>
            </a:r>
          </a:p>
        </p:txBody>
      </p:sp>
    </p:spTree>
    <p:extLst>
      <p:ext uri="{BB962C8B-B14F-4D97-AF65-F5344CB8AC3E}">
        <p14:creationId xmlns:p14="http://schemas.microsoft.com/office/powerpoint/2010/main" val="244998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6C7FEA-2878-45CA-A5F6-ED870BD7F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Things you can do to help manage low blood pressure:</a:t>
            </a:r>
          </a:p>
          <a:p>
            <a:pPr marL="508000" lvl="0" indent="-457200">
              <a:buSzPts val="2800"/>
            </a:pPr>
            <a:r>
              <a:rPr lang="en-US" dirty="0"/>
              <a:t>Wear support stocking and/or abdominal binder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dirty="0"/>
              <a:t>talk to your doctor about these options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A72DAF-B45A-4E6B-93A1-6CFF288A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Low Blood Pressure</a:t>
            </a:r>
            <a:endParaRPr lang="en-CA" dirty="0"/>
          </a:p>
        </p:txBody>
      </p:sp>
      <p:sp>
        <p:nvSpPr>
          <p:cNvPr id="6" name="Google Shape;189;p24">
            <a:extLst>
              <a:ext uri="{FF2B5EF4-FFF2-40B4-BE49-F238E27FC236}">
                <a16:creationId xmlns:a16="http://schemas.microsoft.com/office/drawing/2014/main" id="{6885DCA4-A7DC-4A01-8FBD-C18499505798}"/>
              </a:ext>
            </a:extLst>
          </p:cNvPr>
          <p:cNvSpPr txBox="1">
            <a:spLocks/>
          </p:cNvSpPr>
          <p:nvPr/>
        </p:nvSpPr>
        <p:spPr>
          <a:xfrm>
            <a:off x="1014906" y="5862617"/>
            <a:ext cx="7119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a minimum of three methods for managing low blood pressure.</a:t>
            </a:r>
          </a:p>
        </p:txBody>
      </p:sp>
    </p:spTree>
    <p:extLst>
      <p:ext uri="{BB962C8B-B14F-4D97-AF65-F5344CB8AC3E}">
        <p14:creationId xmlns:p14="http://schemas.microsoft.com/office/powerpoint/2010/main" val="3550063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A5138-7242-47AA-A16F-0EE03834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Strategies to Avoid Falls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2426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A182D-FCCE-4FAB-9B1A-2D0046198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0" lvl="0" indent="-457200">
              <a:spcBef>
                <a:spcPts val="0"/>
              </a:spcBef>
              <a:buSzPts val="2800"/>
            </a:pPr>
            <a:r>
              <a:rPr lang="en-US" dirty="0"/>
              <a:t>Physiotherapists can assist with a falls prevention program and advise on programs run in the community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supervised resistance training to strengthen muscles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balance exercises, for example, heel-to-toe walking, Tai Chi</a:t>
            </a:r>
          </a:p>
          <a:p>
            <a:pPr marL="457200" lv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FCC4D1-10B2-48C9-A7D2-69523C17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  <a:endParaRPr lang="en-CA" dirty="0"/>
          </a:p>
        </p:txBody>
      </p:sp>
      <p:sp>
        <p:nvSpPr>
          <p:cNvPr id="6" name="Google Shape;189;p24">
            <a:extLst>
              <a:ext uri="{FF2B5EF4-FFF2-40B4-BE49-F238E27FC236}">
                <a16:creationId xmlns:a16="http://schemas.microsoft.com/office/drawing/2014/main" id="{0B591A3E-1DD2-4DF0-ACB4-4ED26307E3F9}"/>
              </a:ext>
            </a:extLst>
          </p:cNvPr>
          <p:cNvSpPr txBox="1">
            <a:spLocks/>
          </p:cNvSpPr>
          <p:nvPr/>
        </p:nvSpPr>
        <p:spPr>
          <a:xfrm>
            <a:off x="838200" y="5770508"/>
            <a:ext cx="7503452" cy="54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a minimum of five potential strategies for preventing falls within the home.</a:t>
            </a:r>
          </a:p>
        </p:txBody>
      </p:sp>
    </p:spTree>
    <p:extLst>
      <p:ext uri="{BB962C8B-B14F-4D97-AF65-F5344CB8AC3E}">
        <p14:creationId xmlns:p14="http://schemas.microsoft.com/office/powerpoint/2010/main" val="793185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FDB0E-2D2D-4C3B-AC31-D5FDF3D0D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0" lvl="0" indent="-457200">
              <a:spcBef>
                <a:spcPts val="0"/>
              </a:spcBef>
              <a:buSzPts val="2800"/>
            </a:pPr>
            <a:r>
              <a:rPr lang="en-US" dirty="0"/>
              <a:t>Ask your doctor to review any conditions or medications that may be causing your poor balance or dizziness</a:t>
            </a:r>
          </a:p>
          <a:p>
            <a:pPr marL="508000" lvl="0" indent="-457200">
              <a:buSzPts val="2800"/>
            </a:pPr>
            <a:r>
              <a:rPr lang="en-US" dirty="0"/>
              <a:t>Your doctor may recommend a visit to an optometrist to correct your vision and/or a podiatrist for proper footwear</a:t>
            </a:r>
          </a:p>
          <a:p>
            <a:pPr marL="508000" lvl="0" indent="-457200">
              <a:buSzPts val="2800"/>
            </a:pPr>
            <a:r>
              <a:rPr lang="en-US" dirty="0"/>
              <a:t>Ensure to maintain a regular dialogue with your doctor, including regularly reviewing your medication</a:t>
            </a:r>
          </a:p>
          <a:p>
            <a:pPr lv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03CC84-18ED-401A-A239-8ABFD6E9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Review</a:t>
            </a:r>
            <a:endParaRPr lang="en-CA" dirty="0"/>
          </a:p>
        </p:txBody>
      </p:sp>
      <p:sp>
        <p:nvSpPr>
          <p:cNvPr id="7" name="Google Shape;189;p24">
            <a:extLst>
              <a:ext uri="{FF2B5EF4-FFF2-40B4-BE49-F238E27FC236}">
                <a16:creationId xmlns:a16="http://schemas.microsoft.com/office/drawing/2014/main" id="{CA625ECF-4CAF-4C49-90FA-46A13FD5B563}"/>
              </a:ext>
            </a:extLst>
          </p:cNvPr>
          <p:cNvSpPr txBox="1">
            <a:spLocks/>
          </p:cNvSpPr>
          <p:nvPr/>
        </p:nvSpPr>
        <p:spPr>
          <a:xfrm>
            <a:off x="838200" y="5770508"/>
            <a:ext cx="7503452" cy="54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a minimum of five potential strategies for preventing falls within the home.</a:t>
            </a:r>
          </a:p>
        </p:txBody>
      </p:sp>
    </p:spTree>
    <p:extLst>
      <p:ext uri="{BB962C8B-B14F-4D97-AF65-F5344CB8AC3E}">
        <p14:creationId xmlns:p14="http://schemas.microsoft.com/office/powerpoint/2010/main" val="178705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940B2-6BC9-4D3A-B6D6-2B218226A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700" lvl="0" indent="-457200">
              <a:spcBef>
                <a:spcPts val="0"/>
              </a:spcBef>
              <a:buSzPts val="2800"/>
            </a:pPr>
            <a:r>
              <a:rPr lang="en-US" dirty="0"/>
              <a:t>Complete the “Keeping your home safe” quiz on the first page of your </a:t>
            </a:r>
            <a:r>
              <a:rPr lang="en-US" b="1" dirty="0"/>
              <a:t>Falls Prevention, Part 1 - Workshop Guide</a:t>
            </a:r>
          </a:p>
          <a:p>
            <a:pPr lvl="0" indent="-457200">
              <a:spcBef>
                <a:spcPts val="0"/>
              </a:spcBef>
            </a:pPr>
            <a:endParaRPr lang="en-US" b="1" dirty="0"/>
          </a:p>
          <a:p>
            <a:pPr marL="393700" lvl="0" indent="-457200">
              <a:spcBef>
                <a:spcPts val="0"/>
              </a:spcBef>
              <a:buSzPts val="2800"/>
            </a:pPr>
            <a:r>
              <a:rPr lang="en-US" dirty="0"/>
              <a:t>We will return to this quiz throughout the workshop</a:t>
            </a:r>
          </a:p>
          <a:p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DE5A23-C476-477F-BA4B-71EB0DB9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Activity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7050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33663E-7258-4F5D-9EA1-FE74AB633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0" lvl="0" indent="-457200">
              <a:spcBef>
                <a:spcPts val="0"/>
              </a:spcBef>
              <a:buSzPts val="2800"/>
            </a:pPr>
            <a:r>
              <a:rPr lang="en-US" dirty="0"/>
              <a:t>Speak to your doctor about how you can improve your nutrition, including how to you ensure adequate calcium and vitamin D levels</a:t>
            </a:r>
          </a:p>
          <a:p>
            <a:pPr marL="508000" lvl="0" indent="-457200">
              <a:buSzPts val="2800"/>
            </a:pPr>
            <a:r>
              <a:rPr lang="en-US" dirty="0"/>
              <a:t>Eat regular meals and snacks throughout the day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it is better to eat 5-6 smaller meals than 2-3 large meals</a:t>
            </a:r>
          </a:p>
          <a:p>
            <a:pPr marL="685800" lvl="0" indent="-457200"/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6D4DC0-A32B-4E5D-B6DB-222FE95D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</a:t>
            </a:r>
            <a:endParaRPr lang="en-CA" dirty="0"/>
          </a:p>
        </p:txBody>
      </p:sp>
      <p:sp>
        <p:nvSpPr>
          <p:cNvPr id="7" name="Google Shape;189;p24">
            <a:extLst>
              <a:ext uri="{FF2B5EF4-FFF2-40B4-BE49-F238E27FC236}">
                <a16:creationId xmlns:a16="http://schemas.microsoft.com/office/drawing/2014/main" id="{732CFD8B-7094-4AA5-B09C-8E0B49D045AA}"/>
              </a:ext>
            </a:extLst>
          </p:cNvPr>
          <p:cNvSpPr txBox="1">
            <a:spLocks/>
          </p:cNvSpPr>
          <p:nvPr/>
        </p:nvSpPr>
        <p:spPr>
          <a:xfrm>
            <a:off x="838200" y="5770508"/>
            <a:ext cx="7503452" cy="54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a minimum of five potential strategies for preventing falls within the home.</a:t>
            </a:r>
          </a:p>
        </p:txBody>
      </p:sp>
    </p:spTree>
    <p:extLst>
      <p:ext uri="{BB962C8B-B14F-4D97-AF65-F5344CB8AC3E}">
        <p14:creationId xmlns:p14="http://schemas.microsoft.com/office/powerpoint/2010/main" val="3854971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99FDEC-EEB6-4780-A28C-A17B0E60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0" lvl="0" indent="-457200">
              <a:spcBef>
                <a:spcPts val="0"/>
              </a:spcBef>
              <a:buSzPts val="2800"/>
            </a:pPr>
            <a:r>
              <a:rPr lang="en-US" dirty="0"/>
              <a:t>Occupational Therapists can conduct a home audit and suggest important changes to the home environment or recommend walking aids if needed</a:t>
            </a:r>
          </a:p>
          <a:p>
            <a:pPr marL="508000" lvl="0" indent="-457200">
              <a:buSzPts val="2800"/>
            </a:pPr>
            <a:r>
              <a:rPr lang="en-US" dirty="0"/>
              <a:t>Use a “home checklist” </a:t>
            </a:r>
          </a:p>
          <a:p>
            <a:pPr lvl="1">
              <a:spcBef>
                <a:spcPts val="1000"/>
              </a:spcBef>
              <a:spcAft>
                <a:spcPts val="1000"/>
              </a:spcAft>
              <a:buSzPts val="1800"/>
            </a:pPr>
            <a:r>
              <a:rPr lang="en-US" dirty="0"/>
              <a:t>much like the checklist used in this workshop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E76635-E7A2-4FF0-8420-CAB56751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Around the Home</a:t>
            </a:r>
            <a:endParaRPr lang="en-CA" dirty="0"/>
          </a:p>
        </p:txBody>
      </p:sp>
      <p:sp>
        <p:nvSpPr>
          <p:cNvPr id="10" name="Google Shape;189;p24">
            <a:extLst>
              <a:ext uri="{FF2B5EF4-FFF2-40B4-BE49-F238E27FC236}">
                <a16:creationId xmlns:a16="http://schemas.microsoft.com/office/drawing/2014/main" id="{CD873077-0B9D-426A-87E9-7024CD94D99B}"/>
              </a:ext>
            </a:extLst>
          </p:cNvPr>
          <p:cNvSpPr txBox="1">
            <a:spLocks/>
          </p:cNvSpPr>
          <p:nvPr/>
        </p:nvSpPr>
        <p:spPr>
          <a:xfrm>
            <a:off x="838200" y="5770508"/>
            <a:ext cx="7503452" cy="54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a minimum of five potential strategies for preventing falls within the home.</a:t>
            </a:r>
          </a:p>
        </p:txBody>
      </p:sp>
    </p:spTree>
    <p:extLst>
      <p:ext uri="{BB962C8B-B14F-4D97-AF65-F5344CB8AC3E}">
        <p14:creationId xmlns:p14="http://schemas.microsoft.com/office/powerpoint/2010/main" val="2491761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93B7A6-4A11-448E-B50D-797611868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9974178" cy="382412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Review your “Keeping your home safe” quiz from the starter activity and the solution you came up with as a group to correct any problem areas in your </a:t>
            </a:r>
            <a:r>
              <a:rPr lang="en-US" b="1" dirty="0"/>
              <a:t>Falls Prevention, Part 1 - Workshop Guide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dirty="0"/>
              <a:t>Create an action plan where you indicate 3 changes that you can implement in the next day, in the next week and in the next month, that will help you prevent a fall before it happens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604389-BBDF-42D7-AA68-64F7043A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Cool-down Activity</a:t>
            </a:r>
            <a:endParaRPr lang="en-CA" dirty="0"/>
          </a:p>
        </p:txBody>
      </p:sp>
      <p:sp>
        <p:nvSpPr>
          <p:cNvPr id="6" name="Google Shape;189;p24">
            <a:extLst>
              <a:ext uri="{FF2B5EF4-FFF2-40B4-BE49-F238E27FC236}">
                <a16:creationId xmlns:a16="http://schemas.microsoft.com/office/drawing/2014/main" id="{A753ED63-691D-4AFE-9135-D9045EA9B2FA}"/>
              </a:ext>
            </a:extLst>
          </p:cNvPr>
          <p:cNvSpPr txBox="1">
            <a:spLocks/>
          </p:cNvSpPr>
          <p:nvPr/>
        </p:nvSpPr>
        <p:spPr>
          <a:xfrm>
            <a:off x="838200" y="5770508"/>
            <a:ext cx="7503452" cy="54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a minimum of five potential strategies for preventing falls within the home.</a:t>
            </a:r>
          </a:p>
        </p:txBody>
      </p:sp>
    </p:spTree>
    <p:extLst>
      <p:ext uri="{BB962C8B-B14F-4D97-AF65-F5344CB8AC3E}">
        <p14:creationId xmlns:p14="http://schemas.microsoft.com/office/powerpoint/2010/main" val="2269306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E93D29-DD4D-4887-A2EB-2473C09BF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dirty="0"/>
              <a:t>Osteoporosis Canada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osteoporosis.ca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Dr. David Hanley Osteoporosis Centre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osteoporosiscalgary.com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National Osteoporosis Foundation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nof.org</a:t>
            </a:r>
          </a:p>
          <a:p>
            <a:pPr lvl="0" indent="0" algn="ctr">
              <a:spcBef>
                <a:spcPts val="0"/>
              </a:spcBef>
              <a:buNone/>
            </a:pPr>
            <a:endParaRPr lang="en-US" dirty="0"/>
          </a:p>
          <a:p>
            <a:pPr marL="0" lvl="0" indent="0" algn="ctr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A2C4B-4643-41E3-BAFF-C245F44A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4379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DE71A7-ABB1-4022-BB39-A389470DD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dirty="0"/>
              <a:t>Osteoporosis Australia. (2016). </a:t>
            </a:r>
            <a:r>
              <a:rPr lang="en-US" i="1" dirty="0"/>
              <a:t>Exercise Consumer Guide</a:t>
            </a:r>
            <a:r>
              <a:rPr lang="en-US" dirty="0"/>
              <a:t> [PDF File]</a:t>
            </a:r>
            <a:r>
              <a:rPr lang="en-US" i="1" dirty="0"/>
              <a:t>.</a:t>
            </a: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Public Health Agency of Canada. (2015). </a:t>
            </a:r>
            <a:r>
              <a:rPr lang="en-US" i="1" dirty="0"/>
              <a:t>The Safe Living Guide: A guide to home safety for seniors</a:t>
            </a:r>
            <a:r>
              <a:rPr lang="en-US" dirty="0"/>
              <a:t>. (pp. 9-17).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dirty="0"/>
              <a:t>Alberta Health Services. (2015). </a:t>
            </a:r>
            <a:r>
              <a:rPr lang="en-US" i="1" dirty="0"/>
              <a:t>Managing Postural Hypotension</a:t>
            </a:r>
            <a:r>
              <a:rPr lang="en-US" dirty="0"/>
              <a:t> [PDF File]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781EE3-07BF-47E6-AEEC-CE62CC97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245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060D49-CFE3-4FF7-9E59-1931DB578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Preventing a Fall Before it Happens</a:t>
            </a:r>
          </a:p>
          <a:p>
            <a:pPr marL="1200150" lvl="0" indent="-51435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Postural Hypotension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Additional Strategies to Avoid Falls</a:t>
            </a:r>
          </a:p>
          <a:p>
            <a:pPr marL="1657350" lvl="0" indent="-514350">
              <a:spcBef>
                <a:spcPts val="500"/>
              </a:spcBef>
              <a:buFont typeface="+mj-lt"/>
              <a:buAutoNum type="arabicPeriod"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958104-2F8C-45B8-90BA-CC4FD4C2F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550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4E3E67-6B47-4113-9D33-79579EE1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7200">
              <a:spcBef>
                <a:spcPts val="0"/>
              </a:spcBef>
              <a:buNone/>
            </a:pPr>
            <a:r>
              <a:rPr lang="en-US" sz="2400" dirty="0"/>
              <a:t>I will be able to…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marL="914400" lvl="0" indent="-381000">
              <a:spcBef>
                <a:spcPts val="0"/>
              </a:spcBef>
              <a:buSzPts val="2400"/>
            </a:pPr>
            <a:r>
              <a:rPr lang="en-US" sz="2400" dirty="0"/>
              <a:t>Identify 5 potential hazards that might increase my risk of falling and be able to identify one method for preventing each potential hazard</a:t>
            </a:r>
          </a:p>
          <a:p>
            <a:pPr marL="914400" lvl="0" indent="-381000">
              <a:buSzPts val="2400"/>
            </a:pPr>
            <a:r>
              <a:rPr lang="en-US" sz="2400" dirty="0"/>
              <a:t>Briefly describe postural hypotension including its potential symptoms</a:t>
            </a:r>
          </a:p>
          <a:p>
            <a:pPr marL="914400" lvl="0" indent="-381000">
              <a:buSzPts val="2400"/>
            </a:pPr>
            <a:r>
              <a:rPr lang="en-US" sz="2400" dirty="0"/>
              <a:t>Identify a minimum of three methods for managing low blood pressure</a:t>
            </a:r>
          </a:p>
          <a:p>
            <a:pPr marL="914400" lvl="0" indent="-381000">
              <a:buSzPts val="2400"/>
            </a:pPr>
            <a:r>
              <a:rPr lang="en-US" sz="2400" dirty="0"/>
              <a:t>Identify a minimum of five potential strategies for preventing falls within the home</a:t>
            </a:r>
          </a:p>
          <a:p>
            <a:pPr marL="685800" lvl="0" indent="0">
              <a:buClr>
                <a:schemeClr val="hlink"/>
              </a:buClr>
              <a:buSzPts val="1100"/>
              <a:buNone/>
            </a:pPr>
            <a:endParaRPr lang="en-US" sz="20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0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F2EE7D-36B6-4BE2-8939-4B25D613D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391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1DF674-D5CF-4801-83C3-B8ECF625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navigate the slides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E4DBC-8170-4F01-A57B-9087ECDC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4553"/>
            <a:ext cx="7472712" cy="4149388"/>
          </a:xfrm>
          <a:prstGeom prst="rect">
            <a:avLst/>
          </a:prstGeom>
        </p:spPr>
      </p:pic>
      <p:sp>
        <p:nvSpPr>
          <p:cNvPr id="12" name="Google Shape;134;p17">
            <a:extLst>
              <a:ext uri="{FF2B5EF4-FFF2-40B4-BE49-F238E27FC236}">
                <a16:creationId xmlns:a16="http://schemas.microsoft.com/office/drawing/2014/main" id="{6B3985E3-A233-45F9-A489-601A97DCFCF8}"/>
              </a:ext>
            </a:extLst>
          </p:cNvPr>
          <p:cNvSpPr txBox="1">
            <a:spLocks/>
          </p:cNvSpPr>
          <p:nvPr/>
        </p:nvSpPr>
        <p:spPr>
          <a:xfrm>
            <a:off x="8353423" y="1473647"/>
            <a:ext cx="3424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title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image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key information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learning objective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3" name="Google Shape;135;p17">
            <a:extLst>
              <a:ext uri="{FF2B5EF4-FFF2-40B4-BE49-F238E27FC236}">
                <a16:creationId xmlns:a16="http://schemas.microsoft.com/office/drawing/2014/main" id="{6261BF55-FF9F-481D-8367-6D36DBEC2F6C}"/>
              </a:ext>
            </a:extLst>
          </p:cNvPr>
          <p:cNvCxnSpPr>
            <a:cxnSpLocks/>
          </p:cNvCxnSpPr>
          <p:nvPr/>
        </p:nvCxnSpPr>
        <p:spPr>
          <a:xfrm flipH="1">
            <a:off x="3838578" y="2457395"/>
            <a:ext cx="4740343" cy="43857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136;p17">
            <a:extLst>
              <a:ext uri="{FF2B5EF4-FFF2-40B4-BE49-F238E27FC236}">
                <a16:creationId xmlns:a16="http://schemas.microsoft.com/office/drawing/2014/main" id="{E17DC3C4-47BC-43D6-930E-DFF7696F7B92}"/>
              </a:ext>
            </a:extLst>
          </p:cNvPr>
          <p:cNvCxnSpPr>
            <a:cxnSpLocks/>
          </p:cNvCxnSpPr>
          <p:nvPr/>
        </p:nvCxnSpPr>
        <p:spPr>
          <a:xfrm flipH="1">
            <a:off x="4397339" y="1796742"/>
            <a:ext cx="4181582" cy="21935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37;p17">
            <a:extLst>
              <a:ext uri="{FF2B5EF4-FFF2-40B4-BE49-F238E27FC236}">
                <a16:creationId xmlns:a16="http://schemas.microsoft.com/office/drawing/2014/main" id="{53F109E7-4715-4999-8001-CBDBAD600784}"/>
              </a:ext>
            </a:extLst>
          </p:cNvPr>
          <p:cNvCxnSpPr>
            <a:cxnSpLocks/>
          </p:cNvCxnSpPr>
          <p:nvPr/>
        </p:nvCxnSpPr>
        <p:spPr>
          <a:xfrm flipH="1" flipV="1">
            <a:off x="7168273" y="3385366"/>
            <a:ext cx="1410648" cy="26388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38;p17">
            <a:extLst>
              <a:ext uri="{FF2B5EF4-FFF2-40B4-BE49-F238E27FC236}">
                <a16:creationId xmlns:a16="http://schemas.microsoft.com/office/drawing/2014/main" id="{B7604DC4-530D-422B-A13A-A9BC52D6E326}"/>
              </a:ext>
            </a:extLst>
          </p:cNvPr>
          <p:cNvCxnSpPr>
            <a:cxnSpLocks/>
          </p:cNvCxnSpPr>
          <p:nvPr/>
        </p:nvCxnSpPr>
        <p:spPr>
          <a:xfrm flipH="1">
            <a:off x="4921321" y="4349275"/>
            <a:ext cx="3657600" cy="72615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5937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7B6AAA-7F6A-4D35-AA5B-7791350B2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As we progress through this workshop, please ensure to complete the appropriate sections of the Workshop Guide provided for you.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This will be your quick reference following this workshop to aid you on your bone health journey.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marL="685800"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F5B7BA-66FA-4EA4-A9B9-302C2C5C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Guide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076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BE3F2A-6111-4465-86F6-EDF4B9F3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a Fall Before it Happens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202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1D4D00-AF6F-453A-9F9C-C2BF32CDA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9605210" cy="3824128"/>
          </a:xfrm>
        </p:spPr>
        <p:txBody>
          <a:bodyPr/>
          <a:lstStyle/>
          <a:p>
            <a:pPr lvl="0" indent="-457200">
              <a:spcBef>
                <a:spcPts val="0"/>
              </a:spcBef>
              <a:buSzPts val="2800"/>
            </a:pPr>
            <a:r>
              <a:rPr lang="en-US" dirty="0"/>
              <a:t>Review your “Keeping your home safe” quiz on the first page of your </a:t>
            </a:r>
            <a:r>
              <a:rPr lang="en-US" b="1" dirty="0"/>
              <a:t>Falls Prevention, Part 1 - Workshop Guide</a:t>
            </a:r>
            <a:r>
              <a:rPr lang="en-US" dirty="0"/>
              <a:t> </a:t>
            </a:r>
          </a:p>
          <a:p>
            <a:pPr marL="685800" lvl="0" indent="-457200"/>
            <a:endParaRPr lang="en-US" dirty="0"/>
          </a:p>
          <a:p>
            <a:pPr lvl="0" indent="-457200">
              <a:buSzPts val="2800"/>
            </a:pPr>
            <a:r>
              <a:rPr lang="en-US" dirty="0"/>
              <a:t>Go through each section and identify any “No” responses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Are there any patterns that you notice?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What are the major problem areas identified by your quiz? </a:t>
            </a:r>
          </a:p>
          <a:p>
            <a:pPr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50F7E2-A777-4DC4-96B0-95A78B7C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Your Home Safe</a:t>
            </a:r>
            <a:endParaRPr lang="en-CA" dirty="0"/>
          </a:p>
        </p:txBody>
      </p:sp>
      <p:sp>
        <p:nvSpPr>
          <p:cNvPr id="5" name="Google Shape;156;p20">
            <a:extLst>
              <a:ext uri="{FF2B5EF4-FFF2-40B4-BE49-F238E27FC236}">
                <a16:creationId xmlns:a16="http://schemas.microsoft.com/office/drawing/2014/main" id="{BF9CD84C-C48D-4464-97A7-4289FE297F29}"/>
              </a:ext>
            </a:extLst>
          </p:cNvPr>
          <p:cNvSpPr txBox="1">
            <a:spLocks/>
          </p:cNvSpPr>
          <p:nvPr/>
        </p:nvSpPr>
        <p:spPr>
          <a:xfrm>
            <a:off x="986319" y="5966434"/>
            <a:ext cx="7916913" cy="15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5 potential hazards that might increase the risk of falling and be able to identify one method for preventing each potential hazard.</a:t>
            </a:r>
          </a:p>
        </p:txBody>
      </p:sp>
    </p:spTree>
    <p:extLst>
      <p:ext uri="{BB962C8B-B14F-4D97-AF65-F5344CB8AC3E}">
        <p14:creationId xmlns:p14="http://schemas.microsoft.com/office/powerpoint/2010/main" val="320583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7591A3-09F4-4548-BCB7-1B92D9067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912"/>
            <a:ext cx="10026111" cy="3824128"/>
          </a:xfrm>
          <a:prstGeom prst="rect">
            <a:avLst/>
          </a:prstGeom>
        </p:spPr>
        <p:txBody>
          <a:bodyPr/>
          <a:lstStyle/>
          <a:p>
            <a:pPr lvl="0" indent="-457200">
              <a:spcBef>
                <a:spcPts val="0"/>
              </a:spcBef>
              <a:buSzPts val="2800"/>
            </a:pPr>
            <a:r>
              <a:rPr lang="en-US" sz="2400" dirty="0"/>
              <a:t>In your groups, share your major problem areas or patterns and identify any common areas shared by everyone or most of the group</a:t>
            </a:r>
          </a:p>
          <a:p>
            <a:pPr lvl="0" indent="-457200">
              <a:buSzPts val="2800"/>
            </a:pPr>
            <a:r>
              <a:rPr lang="en-US" sz="2400" dirty="0"/>
              <a:t> Select one question per heading and, as a group, come up with a solution to each problem that you can all implement to help prevent a potential fall</a:t>
            </a:r>
          </a:p>
          <a:p>
            <a:pPr lvl="0" indent="-457200">
              <a:buSzPts val="2800"/>
            </a:pPr>
            <a:r>
              <a:rPr lang="en-US" sz="2400" dirty="0"/>
              <a:t>You will have 15 minutes</a:t>
            </a:r>
          </a:p>
          <a:p>
            <a:pPr lvl="0" indent="-457200">
              <a:buSzPts val="2800"/>
            </a:pPr>
            <a:r>
              <a:rPr lang="en-US" sz="2400" dirty="0"/>
              <a:t>Record your ideas in your </a:t>
            </a:r>
          </a:p>
          <a:p>
            <a:pPr lvl="0" indent="0">
              <a:buNone/>
            </a:pPr>
            <a:r>
              <a:rPr lang="en-US" sz="2400" b="1" dirty="0"/>
              <a:t>Falls Prevention, Part 1 - Workshop Guide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Aft>
                <a:spcPts val="10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5ED6F9-A1F3-4C10-9EEA-0E416738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FuOQHUbwl-A">
            <a:extLst>
              <a:ext uri="{FF2B5EF4-FFF2-40B4-BE49-F238E27FC236}">
                <a16:creationId xmlns:a16="http://schemas.microsoft.com/office/drawing/2014/main" id="{823A06D8-190C-4E64-8EC4-F1ED911E5B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70983" y="3600929"/>
            <a:ext cx="3293328" cy="1852497"/>
          </a:xfrm>
          <a:prstGeom prst="rect">
            <a:avLst/>
          </a:prstGeom>
        </p:spPr>
      </p:pic>
      <p:sp>
        <p:nvSpPr>
          <p:cNvPr id="8" name="Google Shape;156;p20">
            <a:extLst>
              <a:ext uri="{FF2B5EF4-FFF2-40B4-BE49-F238E27FC236}">
                <a16:creationId xmlns:a16="http://schemas.microsoft.com/office/drawing/2014/main" id="{7D178B69-5AF2-468B-A4E4-52DA77D9A799}"/>
              </a:ext>
            </a:extLst>
          </p:cNvPr>
          <p:cNvSpPr txBox="1">
            <a:spLocks/>
          </p:cNvSpPr>
          <p:nvPr/>
        </p:nvSpPr>
        <p:spPr>
          <a:xfrm>
            <a:off x="986319" y="5966434"/>
            <a:ext cx="7916913" cy="15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5 potential hazards that might increase the risk of falling and be able to identify one method for preventing each potential hazard.</a:t>
            </a:r>
          </a:p>
        </p:txBody>
      </p:sp>
    </p:spTree>
    <p:extLst>
      <p:ext uri="{BB962C8B-B14F-4D97-AF65-F5344CB8AC3E}">
        <p14:creationId xmlns:p14="http://schemas.microsoft.com/office/powerpoint/2010/main" val="634533608"/>
      </p:ext>
    </p:extLst>
  </p:cSld>
  <p:clrMapOvr>
    <a:masterClrMapping/>
  </p:clrMapOvr>
</p:sld>
</file>

<file path=ppt/theme/theme1.xml><?xml version="1.0" encoding="utf-8"?>
<a:theme xmlns:a="http://schemas.openxmlformats.org/drawingml/2006/main" name="M2M Theme">
  <a:themeElements>
    <a:clrScheme name="ABJHI">
      <a:dk1>
        <a:srgbClr val="054B7C"/>
      </a:dk1>
      <a:lt1>
        <a:sysClr val="window" lastClr="FFFFFF"/>
      </a:lt1>
      <a:dk2>
        <a:srgbClr val="197BC1"/>
      </a:dk2>
      <a:lt2>
        <a:srgbClr val="E7E6E6"/>
      </a:lt2>
      <a:accent1>
        <a:srgbClr val="0762A1"/>
      </a:accent1>
      <a:accent2>
        <a:srgbClr val="2A2ECB"/>
      </a:accent2>
      <a:accent3>
        <a:srgbClr val="FBBB00"/>
      </a:accent3>
      <a:accent4>
        <a:srgbClr val="FB8E00"/>
      </a:accent4>
      <a:accent5>
        <a:srgbClr val="3C8FC9"/>
      </a:accent5>
      <a:accent6>
        <a:srgbClr val="9395E4"/>
      </a:accent6>
      <a:hlink>
        <a:srgbClr val="62A6D6"/>
      </a:hlink>
      <a:folHlink>
        <a:srgbClr val="FF9812"/>
      </a:folHlink>
    </a:clrScheme>
    <a:fontScheme name="ABJHI">
      <a:majorFont>
        <a:latin typeface="Source Sans Pro SemiBol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2M Theme" id="{C1A08E20-3184-495C-AAD3-44D70DE9E3D6}" vid="{2E43031F-31BC-4170-A6D7-72B4ED18A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3c78ba-226a-47a0-b742-f66fb60d44e1">
      <Value>1686</Value>
      <Value>1615</Value>
      <Value>690</Value>
      <Value>1696</Value>
    </TaxCatchAll>
    <TaxKeywordTaxHTField xmlns="98940059-0f08-43dd-94cb-c522c2b80b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Bone Health Modules</TermName>
          <TermId xmlns="http://schemas.microsoft.com/office/infopath/2007/PartnerControls">4ddf762e-b844-4d5e-a367-78ff87e78213</TermId>
        </TermInfo>
      </Terms>
    </TaxKeywordTaxHTField>
    <Date_x0020_Presentation xmlns="98940059-0f08-43dd-94cb-c522c2b80b32" xsi:nil="true"/>
    <Presenter xmlns="98940059-0f08-43dd-94cb-c522c2b80b32" xsi:nil="true"/>
    <Location xmlns="http://schemas.microsoft.com/sharepoint/v3/fields" xsi:nil="true"/>
    <Intended_x0020_Audience xmlns="98940059-0f08-43dd-94cb-c522c2b80b3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ECD34CFFDC1CAA49993A321BB7DE8E8700969F7AADBA689749B5332AD53D5DA717" ma:contentTypeVersion="8" ma:contentTypeDescription="Presentation document, created internally or externally&#10;" ma:contentTypeScope="" ma:versionID="811448c553a5f05efbe0ee1f7e9766dd">
  <xsd:schema xmlns:xsd="http://www.w3.org/2001/XMLSchema" xmlns:xs="http://www.w3.org/2001/XMLSchema" xmlns:p="http://schemas.microsoft.com/office/2006/metadata/properties" xmlns:ns2="http://schemas.microsoft.com/sharepoint/v3/fields" xmlns:ns3="98940059-0f08-43dd-94cb-c522c2b80b32" xmlns:ns4="e33c78ba-226a-47a0-b742-f66fb60d44e1" targetNamespace="http://schemas.microsoft.com/office/2006/metadata/properties" ma:root="true" ma:fieldsID="b27ca76d0b398ee488b95c916998fcf4" ns2:_="" ns3:_="" ns4:_="">
    <xsd:import namespace="http://schemas.microsoft.com/sharepoint/v3/fields"/>
    <xsd:import namespace="98940059-0f08-43dd-94cb-c522c2b80b32"/>
    <xsd:import namespace="e33c78ba-226a-47a0-b742-f66fb60d44e1"/>
    <xsd:element name="properties">
      <xsd:complexType>
        <xsd:sequence>
          <xsd:element name="documentManagement">
            <xsd:complexType>
              <xsd:all>
                <xsd:element ref="ns3:Intended_x0020_Audience" minOccurs="0"/>
                <xsd:element ref="ns3:Date_x0020_Presentation" minOccurs="0"/>
                <xsd:element ref="ns2:Location" minOccurs="0"/>
                <xsd:element ref="ns3:TaxKeywordTaxHTField" minOccurs="0"/>
                <xsd:element ref="ns4:TaxCatchAll" minOccurs="0"/>
                <xsd:element ref="ns4:TaxCatchAllLabel" minOccurs="0"/>
                <xsd:element ref="ns3:Presen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Location" ma:index="11" nillable="true" ma:displayName="Location" ma:internalName="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40059-0f08-43dd-94cb-c522c2b80b32" elementFormDefault="qualified">
    <xsd:import namespace="http://schemas.microsoft.com/office/2006/documentManagement/types"/>
    <xsd:import namespace="http://schemas.microsoft.com/office/infopath/2007/PartnerControls"/>
    <xsd:element name="Intended_x0020_Audience" ma:index="9" nillable="true" ma:displayName="Intended Audience" ma:description="To whom this content is intended to be delivered (person, body, organization)" ma:internalName="Intended_x0020_Audience">
      <xsd:simpleType>
        <xsd:restriction base="dms:Text">
          <xsd:maxLength value="255"/>
        </xsd:restriction>
      </xsd:simpleType>
    </xsd:element>
    <xsd:element name="Date_x0020_Presentation" ma:index="10" nillable="true" ma:displayName="Presentation Date" ma:description="Date that presentation was given" ma:format="DateOnly" ma:internalName="Date_x0020_Presentation" ma:readOnly="false">
      <xsd:simpleType>
        <xsd:restriction base="dms:DateTime"/>
      </xsd:simple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538b6644-8750-4b08-8571-57460eaa420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Presenter" ma:index="16" nillable="true" ma:displayName="Presenter" ma:description="Name of presenter (person or organization)" ma:internalName="Present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c78ba-226a-47a0-b742-f66fb60d44e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4d4efda-7b75-41ec-be7b-99b83e3c4378}" ma:internalName="TaxCatchAll" ma:showField="CatchAllData" ma:web="98940059-0f08-43dd-94cb-c522c2b80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94d4efda-7b75-41ec-be7b-99b83e3c4378}" ma:internalName="TaxCatchAllLabel" ma:readOnly="true" ma:showField="CatchAllDataLabel" ma:web="98940059-0f08-43dd-94cb-c522c2b80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D8C292-A433-4DCF-80F3-938F8A1AA369}">
  <ds:schemaRefs>
    <ds:schemaRef ds:uri="http://schemas.microsoft.com/sharepoint/v3/fields"/>
    <ds:schemaRef ds:uri="http://schemas.microsoft.com/office/2006/metadata/properties"/>
    <ds:schemaRef ds:uri="http://schemas.microsoft.com/office/infopath/2007/PartnerControls"/>
    <ds:schemaRef ds:uri="e33c78ba-226a-47a0-b742-f66fb60d44e1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98940059-0f08-43dd-94cb-c522c2b80b3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81ADB00-9CD8-4DAE-8BFC-1248A9AD50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BEBC9E-FD2A-4A2C-974C-D9E02C6F86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98940059-0f08-43dd-94cb-c522c2b80b32"/>
    <ds:schemaRef ds:uri="e33c78ba-226a-47a0-b742-f66fb60d44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ABJHI Presentation_2017</Template>
  <TotalTime>4334</TotalTime>
  <Words>1176</Words>
  <Application>Microsoft Office PowerPoint</Application>
  <PresentationFormat>Widescreen</PresentationFormat>
  <Paragraphs>141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HelveticaNeue</vt:lpstr>
      <vt:lpstr>Myriad Pro</vt:lpstr>
      <vt:lpstr>Source Sans Pro</vt:lpstr>
      <vt:lpstr>Source Sans Pro SemiBold</vt:lpstr>
      <vt:lpstr>Trajan Pro 3</vt:lpstr>
      <vt:lpstr>M2M Theme</vt:lpstr>
      <vt:lpstr>PowerPoint Presentation</vt:lpstr>
      <vt:lpstr>Starter Activity</vt:lpstr>
      <vt:lpstr>Agenda</vt:lpstr>
      <vt:lpstr>Learning Objectives</vt:lpstr>
      <vt:lpstr>How to navigate the slides</vt:lpstr>
      <vt:lpstr>Workshop Guide</vt:lpstr>
      <vt:lpstr>Preventing a Fall Before it Happens</vt:lpstr>
      <vt:lpstr>Keeping Your Home Safe</vt:lpstr>
      <vt:lpstr>PowerPoint Presentation</vt:lpstr>
      <vt:lpstr>Postural Hypotension</vt:lpstr>
      <vt:lpstr>What is Postural Hypotension?</vt:lpstr>
      <vt:lpstr>Managing Low Blood Pressure</vt:lpstr>
      <vt:lpstr>Managing Low Blood Pressure</vt:lpstr>
      <vt:lpstr>Managing Low Blood Pressure</vt:lpstr>
      <vt:lpstr>Managing Low Blood Pressure</vt:lpstr>
      <vt:lpstr>Managing Low Blood Pressure</vt:lpstr>
      <vt:lpstr>Additional Strategies to Avoid Falls</vt:lpstr>
      <vt:lpstr>Exercise</vt:lpstr>
      <vt:lpstr>Medical Review</vt:lpstr>
      <vt:lpstr>Nutrition</vt:lpstr>
      <vt:lpstr>Around the Home</vt:lpstr>
      <vt:lpstr>Cool-down Activity</vt:lpstr>
      <vt:lpstr>Additional Resources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Falls Prevention Part 1 - Presentation</dc:title>
  <dc:creator>Katelyn Reczek</dc:creator>
  <cp:keywords> Bone Health Modules</cp:keywords>
  <cp:lastModifiedBy>Katelyn Reczek</cp:lastModifiedBy>
  <cp:revision>116</cp:revision>
  <dcterms:created xsi:type="dcterms:W3CDTF">2019-09-05T19:17:02Z</dcterms:created>
  <dcterms:modified xsi:type="dcterms:W3CDTF">2020-11-22T19:35:41Z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0x010100ECD34CFFDC1CAA49993A321BB7DE8E8700969F7AADBA689749B5332AD53D5DA717</vt:lpwstr>
  </property>
  <property fmtid="{D5CDD505-2E9C-101B-9397-08002B2CF9AE}" pid="3" name="Enterprise Keywords">
    <vt:lpwstr>1686;#Presentation|b2c54e27-af51-4ea3-bf1c-e3710336fef8;#1615;#Branding|42752b62-d294-4908-be52-a247d5d6cfe3;#690;#PowerPoint|da05415d-985f-4fe0-81f8-6e430966d31a;#1696;#Template|b4102bce-8fb6-41f5-ba7e-0bc85c60fc2c</vt:lpwstr>
  </property>
  <property fmtid="{D5CDD505-2E9C-101B-9397-08002B2CF9AE}" pid="4" name="DLCPolicyLabelValue">
    <vt:lpwstr>0.3</vt:lpwstr>
  </property>
</Properties>
</file>